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57" r:id="rId4"/>
    <p:sldId id="262" r:id="rId5"/>
    <p:sldId id="263" r:id="rId6"/>
    <p:sldId id="259" r:id="rId7"/>
    <p:sldId id="266" r:id="rId8"/>
    <p:sldId id="267" r:id="rId9"/>
    <p:sldId id="260" r:id="rId10"/>
    <p:sldId id="261" r:id="rId11"/>
    <p:sldId id="269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9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3EF618C-EF14-0C4B-8956-30ED156DC595}" type="datetimeFigureOut">
              <a:rPr lang="en-US" smtClean="0"/>
              <a:t>1/11/13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CEB899-139E-D844-B0E4-69BF2F6CD2A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F618C-EF14-0C4B-8956-30ED156DC595}" type="datetimeFigureOut">
              <a:rPr lang="en-US" smtClean="0"/>
              <a:t>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EB899-139E-D844-B0E4-69BF2F6CD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F618C-EF14-0C4B-8956-30ED156DC595}" type="datetimeFigureOut">
              <a:rPr lang="en-US" smtClean="0"/>
              <a:t>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EB899-139E-D844-B0E4-69BF2F6CD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F618C-EF14-0C4B-8956-30ED156DC595}" type="datetimeFigureOut">
              <a:rPr lang="en-US" smtClean="0"/>
              <a:t>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EB899-139E-D844-B0E4-69BF2F6CD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3EF618C-EF14-0C4B-8956-30ED156DC595}" type="datetimeFigureOut">
              <a:rPr lang="en-US" smtClean="0"/>
              <a:t>1/11/13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CEB899-139E-D844-B0E4-69BF2F6CD2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F618C-EF14-0C4B-8956-30ED156DC595}" type="datetimeFigureOut">
              <a:rPr lang="en-US" smtClean="0"/>
              <a:t>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FCEB899-139E-D844-B0E4-69BF2F6CD2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F618C-EF14-0C4B-8956-30ED156DC595}" type="datetimeFigureOut">
              <a:rPr lang="en-US" smtClean="0"/>
              <a:t>1/11/13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FCEB899-139E-D844-B0E4-69BF2F6CD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F618C-EF14-0C4B-8956-30ED156DC595}" type="datetimeFigureOut">
              <a:rPr lang="en-US" smtClean="0"/>
              <a:t>1/11/13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EB899-139E-D844-B0E4-69BF2F6CD2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F618C-EF14-0C4B-8956-30ED156DC595}" type="datetimeFigureOut">
              <a:rPr lang="en-US" smtClean="0"/>
              <a:t>1/11/13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CEB899-139E-D844-B0E4-69BF2F6CD2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3EF618C-EF14-0C4B-8956-30ED156DC595}" type="datetimeFigureOut">
              <a:rPr lang="en-US" smtClean="0"/>
              <a:t>1/11/13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CEB899-139E-D844-B0E4-69BF2F6CD2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3EF618C-EF14-0C4B-8956-30ED156DC595}" type="datetimeFigureOut">
              <a:rPr lang="en-US" smtClean="0"/>
              <a:t>1/11/13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CEB899-139E-D844-B0E4-69BF2F6CD2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3EF618C-EF14-0C4B-8956-30ED156DC595}" type="datetimeFigureOut">
              <a:rPr lang="en-US" smtClean="0"/>
              <a:t>1/11/13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FCEB899-139E-D844-B0E4-69BF2F6CD2A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12.png"/><Relationship Id="rId5" Type="http://schemas.microsoft.com/office/2007/relationships/hdphoto" Target="../media/hdphoto2.wdp"/><Relationship Id="rId6" Type="http://schemas.openxmlformats.org/officeDocument/2006/relationships/image" Target="../media/image13.png"/><Relationship Id="rId7" Type="http://schemas.microsoft.com/office/2007/relationships/hdphoto" Target="../media/hdphoto3.wdp"/><Relationship Id="rId8" Type="http://schemas.openxmlformats.org/officeDocument/2006/relationships/image" Target="../media/image14.png"/><Relationship Id="rId9" Type="http://schemas.microsoft.com/office/2007/relationships/hdphoto" Target="../media/hdphoto4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Apps/Utah’s Geography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 Utah History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7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Connect</a:t>
            </a:r>
          </a:p>
          <a:p>
            <a:pPr lvl="1"/>
            <a:r>
              <a:rPr lang="en-US" dirty="0"/>
              <a:t>How are things related?</a:t>
            </a:r>
          </a:p>
          <a:p>
            <a:endParaRPr lang="en-US" dirty="0"/>
          </a:p>
        </p:txBody>
      </p:sp>
      <p:pic>
        <p:nvPicPr>
          <p:cNvPr id="4" name="Picture 3" descr="http://sweetclipart.com/multisite/sweetclipart/files/imagecache/middle/puzzle_logo_outlin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728" y="3276427"/>
            <a:ext cx="2730500" cy="2750300"/>
          </a:xfrm>
          <a:prstGeom prst="roundRect">
            <a:avLst/>
          </a:prstGeom>
          <a:solidFill>
            <a:schemeClr val="accent6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040909" y="3298505"/>
            <a:ext cx="4645892" cy="2735465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How is geography related to history? (think of last time’s warm-up)</a:t>
            </a:r>
          </a:p>
        </p:txBody>
      </p:sp>
    </p:spTree>
    <p:extLst>
      <p:ext uri="{BB962C8B-B14F-4D97-AF65-F5344CB8AC3E}">
        <p14:creationId xmlns:p14="http://schemas.microsoft.com/office/powerpoint/2010/main" val="1994938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Organize</a:t>
            </a:r>
          </a:p>
          <a:p>
            <a:pPr lvl="1"/>
            <a:r>
              <a:rPr lang="en-US" dirty="0"/>
              <a:t>Make information easily understood</a:t>
            </a:r>
          </a:p>
          <a:p>
            <a:endParaRPr lang="en-US" dirty="0"/>
          </a:p>
        </p:txBody>
      </p:sp>
      <p:pic>
        <p:nvPicPr>
          <p:cNvPr id="5" name="Picture 4" descr="http://www.jillstein.org/assets/pages/845/organize-fish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727" y="3280958"/>
            <a:ext cx="2739794" cy="2745769"/>
          </a:xfrm>
          <a:prstGeom prst="roundRect">
            <a:avLst/>
          </a:prstGeom>
          <a:solidFill>
            <a:srgbClr val="E491FF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040909" y="3298505"/>
            <a:ext cx="4645892" cy="2735465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Make a chart showing the number of students with blue eyes, green eyes, and brown eyes…</a:t>
            </a:r>
          </a:p>
        </p:txBody>
      </p:sp>
    </p:spTree>
    <p:extLst>
      <p:ext uri="{BB962C8B-B14F-4D97-AF65-F5344CB8AC3E}">
        <p14:creationId xmlns:p14="http://schemas.microsoft.com/office/powerpoint/2010/main" val="1817904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Utah???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Planet Earth</a:t>
            </a:r>
          </a:p>
          <a:p>
            <a:r>
              <a:rPr lang="en-US" dirty="0" smtClean="0"/>
              <a:t>Northwest Hemisphere</a:t>
            </a:r>
          </a:p>
          <a:p>
            <a:r>
              <a:rPr lang="en-US" dirty="0" smtClean="0"/>
              <a:t>North America</a:t>
            </a:r>
          </a:p>
          <a:p>
            <a:r>
              <a:rPr lang="en-US" dirty="0" smtClean="0"/>
              <a:t>Western United States</a:t>
            </a:r>
          </a:p>
          <a:p>
            <a:endParaRPr lang="en-US" dirty="0"/>
          </a:p>
        </p:txBody>
      </p:sp>
      <p:pic>
        <p:nvPicPr>
          <p:cNvPr id="7" name="Picture 3" descr="Slide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5926" b="95000" l="3889" r="41250">
                        <a14:foregroundMark x1="24722" y1="79815" x2="24722" y2="79815"/>
                        <a14:foregroundMark x1="34444" y1="86667" x2="34444" y2="86667"/>
                        <a14:foregroundMark x1="30139" y1="87963" x2="30139" y2="879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28" t="45884" r="58333" b="4528"/>
          <a:stretch/>
        </p:blipFill>
        <p:spPr bwMode="auto">
          <a:xfrm>
            <a:off x="4810413" y="2771739"/>
            <a:ext cx="3441700" cy="340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Slide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6667" b="94630" l="7778" r="35278">
                        <a14:foregroundMark x1="9306" y1="72037" x2="9306" y2="720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16" t="46297" r="64352" b="5349"/>
          <a:stretch/>
        </p:blipFill>
        <p:spPr bwMode="auto">
          <a:xfrm>
            <a:off x="4936303" y="2771739"/>
            <a:ext cx="2554111" cy="3316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Slide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5741" b="95000" l="7083" r="3847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53" t="45473" r="61111" b="4116"/>
          <a:stretch/>
        </p:blipFill>
        <p:spPr bwMode="auto">
          <a:xfrm>
            <a:off x="5142830" y="2788333"/>
            <a:ext cx="2892778" cy="345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Slide6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44444" b="85000" l="3889" r="42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58" t="46502" r="57407" b="14609"/>
          <a:stretch/>
        </p:blipFill>
        <p:spPr bwMode="auto">
          <a:xfrm>
            <a:off x="4324045" y="3569556"/>
            <a:ext cx="4183944" cy="315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054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480846"/>
            <a:ext cx="7239000" cy="31462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WARM-UP A:1-17-13/B: 1-18-13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834609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/>
              <a:t>Open your textbook.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Read pages 6-8.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Then answer the questions </a:t>
            </a:r>
            <a:r>
              <a:rPr lang="en-US" dirty="0" smtClean="0"/>
              <a:t>below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You have 9 minutes</a:t>
            </a:r>
            <a:endParaRPr lang="en-US" dirty="0"/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482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Goals/Outline: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Learn History Apps</a:t>
            </a:r>
          </a:p>
          <a:p>
            <a:r>
              <a:rPr lang="en-US" sz="4000" dirty="0" smtClean="0"/>
              <a:t>Where is Utah?</a:t>
            </a:r>
          </a:p>
          <a:p>
            <a:r>
              <a:rPr lang="en-US" sz="4000" dirty="0" smtClean="0"/>
              <a:t>Utah’s Geography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Assignment: fill out the “History Apps” page of your Unit 1 packet.</a:t>
            </a:r>
            <a:endParaRPr lang="en-US" u="sng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9833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Apps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540308"/>
          </a:xfrm>
        </p:spPr>
        <p:txBody>
          <a:bodyPr/>
          <a:lstStyle/>
          <a:p>
            <a:r>
              <a:rPr lang="en-US" dirty="0"/>
              <a:t>Analyze</a:t>
            </a:r>
          </a:p>
          <a:p>
            <a:pPr lvl="1"/>
            <a:r>
              <a:rPr lang="en-US" dirty="0"/>
              <a:t>Using what you already know…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://sldcenter.files.wordpress.com/2012/06/engage-the-brain-clipart.png"/>
          <p:cNvPicPr/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8110" y="3292762"/>
            <a:ext cx="2747819" cy="2738465"/>
          </a:xfrm>
          <a:prstGeom prst="round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017818" y="3338944"/>
            <a:ext cx="4821382" cy="2586065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/>
            <a:r>
              <a:rPr lang="en-US" dirty="0" smtClean="0"/>
              <a:t> What is the landscape like where you live? What factors might influence that?</a:t>
            </a:r>
          </a:p>
          <a:p>
            <a:pPr marL="0" indent="0">
              <a:buFont typeface="Wingdings 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76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Apps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609581"/>
          </a:xfrm>
        </p:spPr>
        <p:txBody>
          <a:bodyPr/>
          <a:lstStyle/>
          <a:p>
            <a:r>
              <a:rPr lang="en-US" dirty="0"/>
              <a:t>Research</a:t>
            </a:r>
          </a:p>
          <a:p>
            <a:pPr lvl="1"/>
            <a:r>
              <a:rPr lang="en-US" dirty="0"/>
              <a:t>Look for more information</a:t>
            </a:r>
          </a:p>
          <a:p>
            <a:endParaRPr lang="en-US" dirty="0"/>
          </a:p>
        </p:txBody>
      </p:sp>
      <p:pic>
        <p:nvPicPr>
          <p:cNvPr id="4" name="Picture 3" descr="http://officeclipart.com/office_clipart_images/search_icon_showing_the_process_of_a_document_being_searched_by_a_magnifying_glass_0515-1007-3003-0747_SMU.jpg"/>
          <p:cNvPicPr/>
          <p:nvPr/>
        </p:nvPicPr>
        <p:blipFill>
          <a:blip r:embed="rId2" cstate="print"/>
          <a:srcRect b="17250"/>
          <a:stretch>
            <a:fillRect/>
          </a:stretch>
        </p:blipFill>
        <p:spPr bwMode="auto">
          <a:xfrm>
            <a:off x="688110" y="3278909"/>
            <a:ext cx="2738437" cy="2738235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064000" y="3362136"/>
            <a:ext cx="4622800" cy="1486955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Example: Student Success Presentations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07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401763"/>
          </a:xfrm>
        </p:spPr>
        <p:txBody>
          <a:bodyPr/>
          <a:lstStyle/>
          <a:p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Use computers to find information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http://fc07.deviantart.net/fs70/f/2010/239/0/b/pc_clipart_by_chiprunner-d2xfpv6.png"/>
          <p:cNvPicPr/>
          <p:nvPr/>
        </p:nvPicPr>
        <p:blipFill>
          <a:blip r:embed="rId2" cstate="print"/>
          <a:srcRect r="10185"/>
          <a:stretch>
            <a:fillRect/>
          </a:stretch>
        </p:blipFill>
        <p:spPr bwMode="auto">
          <a:xfrm>
            <a:off x="687141" y="3289790"/>
            <a:ext cx="2735897" cy="2744181"/>
          </a:xfrm>
          <a:prstGeom prst="round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971636" y="3312881"/>
            <a:ext cx="4715164" cy="1401763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“History of” reports…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831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378672"/>
          </a:xfrm>
        </p:spPr>
        <p:txBody>
          <a:bodyPr/>
          <a:lstStyle/>
          <a:p>
            <a:r>
              <a:rPr lang="en-US" dirty="0"/>
              <a:t>Write</a:t>
            </a:r>
          </a:p>
          <a:p>
            <a:pPr lvl="1"/>
            <a:r>
              <a:rPr lang="en-US" dirty="0"/>
              <a:t>Explain historical findings using evidence</a:t>
            </a:r>
          </a:p>
          <a:p>
            <a:endParaRPr lang="en-US" dirty="0"/>
          </a:p>
        </p:txBody>
      </p:sp>
      <p:pic>
        <p:nvPicPr>
          <p:cNvPr id="4" name="Picture 3" descr="http://cliparts101.com/files/110/3961FC7D725E8FE340F4A9BE81F1E3F6/Pencil__Paper_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71" y="3283989"/>
            <a:ext cx="2738437" cy="2749983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257964" y="3283989"/>
            <a:ext cx="4428836" cy="1378672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Biographies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77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Recreate</a:t>
            </a:r>
          </a:p>
          <a:p>
            <a:pPr lvl="1"/>
            <a:r>
              <a:rPr lang="en-US" dirty="0"/>
              <a:t>Be creative in remaking a historical person, object or event</a:t>
            </a:r>
          </a:p>
          <a:p>
            <a:endParaRPr lang="en-US" dirty="0"/>
          </a:p>
        </p:txBody>
      </p:sp>
      <p:pic>
        <p:nvPicPr>
          <p:cNvPr id="5" name="Picture 4" descr="http://school.discoveryeducation.com/clipart/images/ease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636" y="3298506"/>
            <a:ext cx="2752003" cy="2735465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040909" y="3298505"/>
            <a:ext cx="4645892" cy="2735465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Draw a picture of the 2002 Winter Olympics</a:t>
            </a:r>
          </a:p>
        </p:txBody>
      </p:sp>
    </p:spTree>
    <p:extLst>
      <p:ext uri="{BB962C8B-B14F-4D97-AF65-F5344CB8AC3E}">
        <p14:creationId xmlns:p14="http://schemas.microsoft.com/office/powerpoint/2010/main" val="2228221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Empathize</a:t>
            </a:r>
          </a:p>
          <a:p>
            <a:pPr lvl="1"/>
            <a:r>
              <a:rPr lang="en-US" dirty="0" smtClean="0"/>
              <a:t>Put yourself in someone’s shoes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 descr="http://www.wnmu.edu/facdev/files/SC_netiquette/emoticons.png"/>
          <p:cNvPicPr/>
          <p:nvPr/>
        </p:nvPicPr>
        <p:blipFill>
          <a:blip r:embed="rId2" cstate="print"/>
          <a:srcRect r="24174"/>
          <a:stretch>
            <a:fillRect/>
          </a:stretch>
        </p:blipFill>
        <p:spPr bwMode="auto">
          <a:xfrm>
            <a:off x="669636" y="3274522"/>
            <a:ext cx="2755265" cy="2752205"/>
          </a:xfrm>
          <a:prstGeom prst="round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040909" y="3298505"/>
            <a:ext cx="4645892" cy="2735465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Write a journal entry as if you are a kindergartener who just went to the zoo for the first time.</a:t>
            </a:r>
          </a:p>
        </p:txBody>
      </p:sp>
    </p:spTree>
    <p:extLst>
      <p:ext uri="{BB962C8B-B14F-4D97-AF65-F5344CB8AC3E}">
        <p14:creationId xmlns:p14="http://schemas.microsoft.com/office/powerpoint/2010/main" val="344265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14656</TotalTime>
  <Words>252</Words>
  <Application>Microsoft Macintosh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History Apps/Utah’s Geography</vt:lpstr>
      <vt:lpstr>WARM-UP A:1-17-13/B: 1-18-13</vt:lpstr>
      <vt:lpstr>Today’s Goals/Outline:</vt:lpstr>
      <vt:lpstr>History Apps</vt:lpstr>
      <vt:lpstr>History Apps</vt:lpstr>
      <vt:lpstr>History Apps</vt:lpstr>
      <vt:lpstr>History Apps</vt:lpstr>
      <vt:lpstr>History Apps</vt:lpstr>
      <vt:lpstr>History Apps</vt:lpstr>
      <vt:lpstr>History Apps</vt:lpstr>
      <vt:lpstr>History Apps</vt:lpstr>
      <vt:lpstr>Where is Utah???</vt:lpstr>
    </vt:vector>
  </TitlesOfParts>
  <Company>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Apps/Utah’s Geography</dc:title>
  <dc:creator>ASD Teacher</dc:creator>
  <cp:lastModifiedBy>ASD Teacher</cp:lastModifiedBy>
  <cp:revision>8</cp:revision>
  <dcterms:created xsi:type="dcterms:W3CDTF">2013-01-09T23:38:40Z</dcterms:created>
  <dcterms:modified xsi:type="dcterms:W3CDTF">2013-01-21T18:14:47Z</dcterms:modified>
</cp:coreProperties>
</file>