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2" r:id="rId5"/>
    <p:sldId id="264" r:id="rId6"/>
    <p:sldId id="26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3C2-3A37-4690-84B4-D53A5C45C4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3347-9B75-4C27-B8D7-A7E7D5CE6A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3C2-3A37-4690-84B4-D53A5C45C4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3347-9B75-4C27-B8D7-A7E7D5CE6A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3C2-3A37-4690-84B4-D53A5C45C4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3347-9B75-4C27-B8D7-A7E7D5CE6A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3C2-3A37-4690-84B4-D53A5C45C4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3347-9B75-4C27-B8D7-A7E7D5CE6A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3C2-3A37-4690-84B4-D53A5C45C4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3347-9B75-4C27-B8D7-A7E7D5CE6A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3C2-3A37-4690-84B4-D53A5C45C4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3347-9B75-4C27-B8D7-A7E7D5CE6A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3C2-3A37-4690-84B4-D53A5C45C4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3347-9B75-4C27-B8D7-A7E7D5CE6A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3C2-3A37-4690-84B4-D53A5C45C4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3347-9B75-4C27-B8D7-A7E7D5CE6A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3C2-3A37-4690-84B4-D53A5C45C4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3347-9B75-4C27-B8D7-A7E7D5CE6A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3C2-3A37-4690-84B4-D53A5C45C4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3347-9B75-4C27-B8D7-A7E7D5CE6A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23C2-3A37-4690-84B4-D53A5C45C4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F3347-9B75-4C27-B8D7-A7E7D5CE6A04}" type="slidenum">
              <a:rPr lang="en-US" smtClean="0"/>
              <a:t>‹#›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023C2-3A37-4690-84B4-D53A5C45C408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3347-9B75-4C27-B8D7-A7E7D5CE6A04}" type="slidenum">
              <a:rPr lang="en-US" smtClean="0"/>
              <a:t>‹#›</a:t>
            </a:fld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57200"/>
            <a:ext cx="7125113" cy="924475"/>
          </a:xfrm>
        </p:spPr>
        <p:txBody>
          <a:bodyPr/>
          <a:lstStyle/>
          <a:p>
            <a:r>
              <a:rPr lang="en-US" dirty="0" smtClean="0"/>
              <a:t>Cause and Effect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What are some common, and easy to see, causes and effects?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CAUSE: it snows…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EFFECT: my hair or jacket gets wet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CAUSE: a student cuts in lunch line… 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2000" dirty="0" smtClean="0"/>
              <a:t>EFFECT: that students gets in trouble</a:t>
            </a:r>
          </a:p>
          <a:p>
            <a:pPr lvl="1">
              <a:lnSpc>
                <a:spcPct val="150000"/>
              </a:lnSpc>
            </a:pPr>
            <a:r>
              <a:rPr lang="en-US" sz="2000" dirty="0" smtClean="0"/>
              <a:t>CAUSE: you do all your homework and study hard…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/>
              <a:t>	</a:t>
            </a:r>
            <a:r>
              <a:rPr lang="en-US" sz="2000" dirty="0" smtClean="0"/>
              <a:t>EFFECT: you’ll get a good grade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8553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Geology </a:t>
            </a:r>
            <a:r>
              <a:rPr lang="en-US" dirty="0" smtClean="0"/>
              <a:t>is the study of causes and effects of the earth’s surface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2163"/>
            <a:ext cx="8305799" cy="405143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are some geological events?</a:t>
            </a:r>
          </a:p>
          <a:p>
            <a:pPr lvl="1"/>
            <a:r>
              <a:rPr lang="en-US" sz="2000" dirty="0" smtClean="0"/>
              <a:t>Identify some in a small group</a:t>
            </a:r>
          </a:p>
          <a:p>
            <a:pPr lvl="1"/>
            <a:endParaRPr lang="en-US" sz="2000" dirty="0"/>
          </a:p>
          <a:p>
            <a:pPr algn="ctr"/>
            <a:r>
              <a:rPr lang="en-US" sz="2400" dirty="0" smtClean="0"/>
              <a:t>Earthquakes</a:t>
            </a:r>
          </a:p>
          <a:p>
            <a:pPr algn="ctr"/>
            <a:r>
              <a:rPr lang="en-US" sz="2400" dirty="0" smtClean="0"/>
              <a:t>Floods</a:t>
            </a:r>
          </a:p>
          <a:p>
            <a:pPr algn="ctr"/>
            <a:r>
              <a:rPr lang="en-US" sz="2400" dirty="0" smtClean="0"/>
              <a:t>Mudslides</a:t>
            </a:r>
          </a:p>
          <a:p>
            <a:pPr algn="ctr"/>
            <a:r>
              <a:rPr lang="en-US" sz="2400" dirty="0" smtClean="0"/>
              <a:t>Volcanoes</a:t>
            </a:r>
          </a:p>
          <a:p>
            <a:pPr algn="ctr"/>
            <a:r>
              <a:rPr lang="en-US" sz="2400" dirty="0" smtClean="0"/>
              <a:t>Avalanches</a:t>
            </a:r>
          </a:p>
        </p:txBody>
      </p:sp>
    </p:spTree>
    <p:extLst>
      <p:ext uri="{BB962C8B-B14F-4D97-AF65-F5344CB8AC3E}">
        <p14:creationId xmlns:p14="http://schemas.microsoft.com/office/powerpoint/2010/main" val="26211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Earthquakes</a:t>
            </a:r>
          </a:p>
          <a:p>
            <a:pPr algn="ctr"/>
            <a:r>
              <a:rPr lang="en-US" sz="2400" dirty="0"/>
              <a:t>Floods</a:t>
            </a:r>
          </a:p>
          <a:p>
            <a:pPr algn="ctr"/>
            <a:r>
              <a:rPr lang="en-US" sz="2400" dirty="0"/>
              <a:t>Mudslides</a:t>
            </a:r>
          </a:p>
          <a:p>
            <a:pPr algn="ctr"/>
            <a:r>
              <a:rPr lang="en-US" sz="2400" dirty="0"/>
              <a:t>Volcanoes</a:t>
            </a:r>
          </a:p>
          <a:p>
            <a:pPr algn="ctr"/>
            <a:r>
              <a:rPr lang="en-US" sz="2400" dirty="0"/>
              <a:t>Avalanches</a:t>
            </a:r>
          </a:p>
          <a:p>
            <a:endParaRPr lang="en-US" sz="2400" dirty="0" smtClean="0"/>
          </a:p>
          <a:p>
            <a:r>
              <a:rPr lang="en-US" sz="2400" dirty="0" smtClean="0"/>
              <a:t>What are some effects of these events?</a:t>
            </a:r>
          </a:p>
          <a:p>
            <a:pPr lvl="1"/>
            <a:r>
              <a:rPr lang="en-US" sz="2000" dirty="0" smtClean="0"/>
              <a:t>Identify them with a different small group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1660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52600" y="6031468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(Salt Flats and Lake Bonneville)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52400"/>
            <a:ext cx="7617111" cy="5723992"/>
          </a:xfrm>
        </p:spPr>
      </p:pic>
    </p:spTree>
    <p:extLst>
      <p:ext uri="{BB962C8B-B14F-4D97-AF65-F5344CB8AC3E}">
        <p14:creationId xmlns:p14="http://schemas.microsoft.com/office/powerpoint/2010/main" val="360930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3581400"/>
            <a:ext cx="6096000" cy="34290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31" y="197825"/>
            <a:ext cx="6119769" cy="4782471"/>
          </a:xfrm>
        </p:spPr>
      </p:pic>
      <p:sp>
        <p:nvSpPr>
          <p:cNvPr id="8" name="TextBox 7"/>
          <p:cNvSpPr txBox="1"/>
          <p:nvPr/>
        </p:nvSpPr>
        <p:spPr>
          <a:xfrm>
            <a:off x="228600" y="2819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Arches National Park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2200" y="511123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Bryce Canyon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33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assets1.webkite.com/datas/20013.best/original/Utahraptor.jpg?12875618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2233"/>
            <a:ext cx="5238750" cy="419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175" y="4724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Utah Raptor</a:t>
            </a:r>
            <a:endParaRPr lang="en-US" dirty="0"/>
          </a:p>
        </p:txBody>
      </p:sp>
      <p:pic>
        <p:nvPicPr>
          <p:cNvPr id="2050" name="Picture 2" descr="http://www.uen.org/utahlink/tours/loadimg.cgi?p=/tour/17181/17181Allosaurusfoss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52400"/>
            <a:ext cx="30861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24384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Allosaurus</a:t>
            </a:r>
            <a:endParaRPr lang="en-US" dirty="0"/>
          </a:p>
        </p:txBody>
      </p:sp>
      <p:pic>
        <p:nvPicPr>
          <p:cNvPr id="2052" name="Picture 4" descr="http://www.pangaeadesigns.com/_graphics/page/dinosaurs/large/gaston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76" y="2917641"/>
            <a:ext cx="3238147" cy="368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62800" y="6172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Gastonia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52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TC101972873[[fn=Summer]]</Template>
  <TotalTime>3003</TotalTime>
  <Words>89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Courier New</vt:lpstr>
      <vt:lpstr>Trebuchet MS</vt:lpstr>
      <vt:lpstr>Verdana</vt:lpstr>
      <vt:lpstr>Wingdings 2</vt:lpstr>
      <vt:lpstr>Summer</vt:lpstr>
      <vt:lpstr>Cause and Effect </vt:lpstr>
      <vt:lpstr>Geology is the study of causes and effects of the earth’s surface</vt:lpstr>
      <vt:lpstr>Effects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    1/24/2013</dc:title>
  <dc:creator>490teacher</dc:creator>
  <cp:lastModifiedBy>Brittany C. Holman</cp:lastModifiedBy>
  <cp:revision>18</cp:revision>
  <dcterms:created xsi:type="dcterms:W3CDTF">2013-01-16T22:12:19Z</dcterms:created>
  <dcterms:modified xsi:type="dcterms:W3CDTF">2016-01-25T15:30:04Z</dcterms:modified>
</cp:coreProperties>
</file>