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 id="2147483661" r:id="rId5"/>
    <p:sldMasterId id="2147483662" r:id="rId6"/>
    <p:sldMasterId id="214748366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Lst>
  <p:sldSz cy="6858000" cx="9144000"/>
  <p:notesSz cx="6858000" cy="9144000"/>
  <p:embeddedFontLst>
    <p:embeddedFont>
      <p:font typeface="Actor"/>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5" Type="http://schemas.openxmlformats.org/officeDocument/2006/relationships/slideMaster" Target="slideMasters/slideMaster3.xml"/><Relationship Id="rId6" Type="http://schemas.openxmlformats.org/officeDocument/2006/relationships/slideMaster" Target="slideMasters/slideMaster4.xml"/><Relationship Id="rId29" Type="http://schemas.openxmlformats.org/officeDocument/2006/relationships/slide" Target="slides/slide21.xml"/><Relationship Id="rId7" Type="http://schemas.openxmlformats.org/officeDocument/2006/relationships/slideMaster" Target="slideMasters/slideMaster5.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11" Type="http://schemas.openxmlformats.org/officeDocument/2006/relationships/slide" Target="slides/slide3.xml"/><Relationship Id="rId33" Type="http://schemas.openxmlformats.org/officeDocument/2006/relationships/slide" Target="slides/slide25.xml"/><Relationship Id="rId10" Type="http://schemas.openxmlformats.org/officeDocument/2006/relationships/slide" Target="slides/slide2.xml"/><Relationship Id="rId32" Type="http://schemas.openxmlformats.org/officeDocument/2006/relationships/slide" Target="slides/slide24.xml"/><Relationship Id="rId13" Type="http://schemas.openxmlformats.org/officeDocument/2006/relationships/slide" Target="slides/slide5.xml"/><Relationship Id="rId12" Type="http://schemas.openxmlformats.org/officeDocument/2006/relationships/slide" Target="slides/slide4.xml"/><Relationship Id="rId34" Type="http://schemas.openxmlformats.org/officeDocument/2006/relationships/font" Target="fonts/Actor-regular.fntdata"/><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23" name="Shape 12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24" name="Shape 12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94" name="Shape 19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95" name="Shape 19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01" name="Shape 2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02" name="Shape 20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08" name="Shape 20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09" name="Shape 20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15" name="Shape 21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16" name="Shape 21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23" name="Shape 22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24" name="Shape 22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32" name="Shape 23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33" name="Shape 23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40" name="Shape 24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41" name="Shape 24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48" name="Shape 24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49" name="Shape 24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0" name="Shape 2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4" name="Shape 284"/>
        <p:cNvGrpSpPr/>
        <p:nvPr/>
      </p:nvGrpSpPr>
      <p:grpSpPr>
        <a:xfrm>
          <a:off x="0" y="0"/>
          <a:ext cx="0" cy="0"/>
          <a:chOff x="0" y="0"/>
          <a:chExt cx="0" cy="0"/>
        </a:xfrm>
      </p:grpSpPr>
      <p:sp>
        <p:nvSpPr>
          <p:cNvPr id="285" name="Shape 285"/>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6" name="Shape 2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43" name="Shape 14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51" name="Shape 15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52" name="Shape 15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59" name="Shape 15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60" name="Shape 16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69" name="Shape 16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70" name="Shape 17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77" name="Shape 17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78" name="Shape 17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86" name="Shape 1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87" name="Shape 1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762000" y="3200400"/>
            <a:ext cx="7543800" cy="1524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9" name="Shape 19"/>
          <p:cNvSpPr txBox="1"/>
          <p:nvPr>
            <p:ph idx="1" type="subTitle"/>
          </p:nvPr>
        </p:nvSpPr>
        <p:spPr>
          <a:xfrm>
            <a:off x="762000" y="4724400"/>
            <a:ext cx="6858000" cy="990599"/>
          </a:xfrm>
          <a:prstGeom prst="rect">
            <a:avLst/>
          </a:prstGeom>
          <a:noFill/>
          <a:ln>
            <a:noFill/>
          </a:ln>
        </p:spPr>
        <p:txBody>
          <a:bodyPr anchorCtr="0" anchor="t" bIns="91425" lIns="91425" rIns="91425" tIns="91425"/>
          <a:lstStyle>
            <a:lvl1pPr indent="0" lvl="0" marL="0" marR="0" rtl="0" algn="l">
              <a:spcBef>
                <a:spcPts val="560"/>
              </a:spcBef>
              <a:spcAft>
                <a:spcPts val="0"/>
              </a:spcAft>
              <a:buClr>
                <a:schemeClr val="accent1"/>
              </a:buClr>
              <a:buFont typeface="Arial"/>
              <a:buNone/>
              <a:defRPr/>
            </a:lvl1pPr>
            <a:lvl2pPr indent="0" lvl="1" marL="457200" marR="0" rtl="0" algn="ctr">
              <a:spcBef>
                <a:spcPts val="440"/>
              </a:spcBef>
              <a:spcAft>
                <a:spcPts val="0"/>
              </a:spcAft>
              <a:buClr>
                <a:schemeClr val="accent1"/>
              </a:buClr>
              <a:buFont typeface="Arial"/>
              <a:buNone/>
              <a:defRPr/>
            </a:lvl2pPr>
            <a:lvl3pPr indent="0" lvl="2" marL="914400" marR="0" rtl="0" algn="ctr">
              <a:spcBef>
                <a:spcPts val="400"/>
              </a:spcBef>
              <a:spcAft>
                <a:spcPts val="0"/>
              </a:spcAft>
              <a:buClr>
                <a:schemeClr val="accent1"/>
              </a:buClr>
              <a:buFont typeface="Arial"/>
              <a:buNone/>
              <a:defRPr/>
            </a:lvl3pPr>
            <a:lvl4pPr indent="0" lvl="3" marL="1371600" marR="0" rtl="0" algn="ctr">
              <a:spcBef>
                <a:spcPts val="360"/>
              </a:spcBef>
              <a:spcAft>
                <a:spcPts val="0"/>
              </a:spcAft>
              <a:buClr>
                <a:schemeClr val="accent1"/>
              </a:buClr>
              <a:buFont typeface="Arial"/>
              <a:buNone/>
              <a:defRPr/>
            </a:lvl4pPr>
            <a:lvl5pPr indent="0" lvl="4" marL="1828800" marR="0" rtl="0" algn="ctr">
              <a:spcBef>
                <a:spcPts val="360"/>
              </a:spcBef>
              <a:spcAft>
                <a:spcPts val="0"/>
              </a:spcAft>
              <a:buClr>
                <a:schemeClr val="accent1"/>
              </a:buClr>
              <a:buFont typeface="Arial"/>
              <a:buNone/>
              <a:defRPr/>
            </a:lvl5pPr>
            <a:lvl6pPr indent="0" lvl="5" marL="2286000" marR="0" rtl="0" algn="ctr">
              <a:spcBef>
                <a:spcPts val="320"/>
              </a:spcBef>
              <a:buClr>
                <a:schemeClr val="accent1"/>
              </a:buClr>
              <a:buFont typeface="Arial"/>
              <a:buNone/>
              <a:defRPr/>
            </a:lvl6pPr>
            <a:lvl7pPr indent="0" lvl="6" marL="2743200" marR="0" rtl="0" algn="ctr">
              <a:spcBef>
                <a:spcPts val="320"/>
              </a:spcBef>
              <a:buClr>
                <a:schemeClr val="accent1"/>
              </a:buClr>
              <a:buFont typeface="Arial"/>
              <a:buNone/>
              <a:defRPr/>
            </a:lvl7pPr>
            <a:lvl8pPr indent="0" lvl="7" marL="3200400" marR="0" rtl="0" algn="ctr">
              <a:spcBef>
                <a:spcPts val="320"/>
              </a:spcBef>
              <a:buClr>
                <a:schemeClr val="accent1"/>
              </a:buClr>
              <a:buFont typeface="Arial"/>
              <a:buNone/>
              <a:defRPr/>
            </a:lvl8pPr>
            <a:lvl9pPr indent="0" lvl="8" marL="3657600" marR="0" rtl="0" algn="ctr">
              <a:spcBef>
                <a:spcPts val="320"/>
              </a:spcBef>
              <a:buClr>
                <a:schemeClr val="accent1"/>
              </a:buClr>
              <a:buFont typeface="Arial"/>
              <a:buNone/>
              <a:defRPr/>
            </a:lvl9pPr>
          </a:lstStyle>
          <a:p/>
        </p:txBody>
      </p:sp>
      <p:sp>
        <p:nvSpPr>
          <p:cNvPr id="20" name="Shape 20"/>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1" name="Shape 21"/>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96" name="Shape 96"/>
        <p:cNvGrpSpPr/>
        <p:nvPr/>
      </p:nvGrpSpPr>
      <p:grpSpPr>
        <a:xfrm>
          <a:off x="0" y="0"/>
          <a:ext cx="0" cy="0"/>
          <a:chOff x="0" y="0"/>
          <a:chExt cx="0" cy="0"/>
        </a:xfrm>
      </p:grpSpPr>
      <p:sp>
        <p:nvSpPr>
          <p:cNvPr id="97" name="Shape 97"/>
          <p:cNvSpPr txBox="1"/>
          <p:nvPr>
            <p:ph type="title"/>
          </p:nvPr>
        </p:nvSpPr>
        <p:spPr>
          <a:xfrm>
            <a:off x="762000" y="4572000"/>
            <a:ext cx="6781800" cy="1600199"/>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8" name="Shape 98"/>
          <p:cNvSpPr txBox="1"/>
          <p:nvPr>
            <p:ph idx="1" type="body"/>
          </p:nvPr>
        </p:nvSpPr>
        <p:spPr>
          <a:xfrm>
            <a:off x="758952" y="609600"/>
            <a:ext cx="3657600" cy="639762"/>
          </a:xfrm>
          <a:prstGeom prst="rect">
            <a:avLst/>
          </a:prstGeom>
          <a:noFill/>
          <a:ln>
            <a:noFill/>
          </a:ln>
        </p:spPr>
        <p:txBody>
          <a:bodyPr anchorCtr="0" anchor="b" bIns="91425" lIns="91425" rIns="91425" tIns="91425"/>
          <a:lstStyle>
            <a:lvl1pPr indent="0" lvl="0" marL="0" rtl="0">
              <a:spcBef>
                <a:spcPts val="0"/>
              </a:spcBef>
              <a:buFont typeface="Impact"/>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99" name="Shape 99"/>
          <p:cNvSpPr txBox="1"/>
          <p:nvPr>
            <p:ph idx="2" type="body"/>
          </p:nvPr>
        </p:nvSpPr>
        <p:spPr>
          <a:xfrm>
            <a:off x="758952" y="1329263"/>
            <a:ext cx="3657600" cy="30480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3" type="body"/>
          </p:nvPr>
        </p:nvSpPr>
        <p:spPr>
          <a:xfrm>
            <a:off x="4645151" y="609600"/>
            <a:ext cx="3657600" cy="639762"/>
          </a:xfrm>
          <a:prstGeom prst="rect">
            <a:avLst/>
          </a:prstGeom>
          <a:noFill/>
          <a:ln>
            <a:noFill/>
          </a:ln>
        </p:spPr>
        <p:txBody>
          <a:bodyPr anchorCtr="0" anchor="b" bIns="91425" lIns="91425" rIns="91425" tIns="91425"/>
          <a:lstStyle>
            <a:lvl1pPr indent="0" lvl="0" marL="0" rtl="0">
              <a:spcBef>
                <a:spcPts val="0"/>
              </a:spcBef>
              <a:buFont typeface="Impact"/>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101" name="Shape 101"/>
          <p:cNvSpPr txBox="1"/>
          <p:nvPr>
            <p:ph idx="4" type="body"/>
          </p:nvPr>
        </p:nvSpPr>
        <p:spPr>
          <a:xfrm>
            <a:off x="4645151" y="1329263"/>
            <a:ext cx="3657600" cy="30480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2" name="Shape 102"/>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4" name="Shape 104"/>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14" name="Shape 114"/>
        <p:cNvGrpSpPr/>
        <p:nvPr/>
      </p:nvGrpSpPr>
      <p:grpSpPr>
        <a:xfrm>
          <a:off x="0" y="0"/>
          <a:ext cx="0" cy="0"/>
          <a:chOff x="0" y="0"/>
          <a:chExt cx="0" cy="0"/>
        </a:xfrm>
      </p:grpSpPr>
      <p:sp>
        <p:nvSpPr>
          <p:cNvPr id="115" name="Shape 115"/>
          <p:cNvSpPr txBox="1"/>
          <p:nvPr>
            <p:ph type="title"/>
          </p:nvPr>
        </p:nvSpPr>
        <p:spPr>
          <a:xfrm>
            <a:off x="762000" y="4572000"/>
            <a:ext cx="6784847" cy="16001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6" name="Shape 116"/>
          <p:cNvSpPr txBox="1"/>
          <p:nvPr>
            <p:ph idx="1" type="body"/>
          </p:nvPr>
        </p:nvSpPr>
        <p:spPr>
          <a:xfrm>
            <a:off x="3710866" y="457200"/>
            <a:ext cx="4594934" cy="4114799"/>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2" type="body"/>
          </p:nvPr>
        </p:nvSpPr>
        <p:spPr>
          <a:xfrm>
            <a:off x="762000" y="457200"/>
            <a:ext cx="2673657" cy="4114800"/>
          </a:xfrm>
          <a:prstGeom prst="rect">
            <a:avLst/>
          </a:prstGeom>
          <a:noFill/>
          <a:ln>
            <a:noFill/>
          </a:ln>
        </p:spPr>
        <p:txBody>
          <a:bodyPr anchorCtr="0" anchor="ctr" bIns="91425" lIns="91425" rIns="91425" tIns="91425"/>
          <a:lstStyle>
            <a:lvl1pPr indent="0" lvl="0" marL="0" rtl="0">
              <a:spcBef>
                <a:spcPts val="0"/>
              </a:spcBef>
              <a:buClr>
                <a:schemeClr val="dk2"/>
              </a:buClr>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118" name="Shape 118"/>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9" name="Shape 119"/>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0" name="Shape 120"/>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1" name="Shape 31"/>
        <p:cNvGrpSpPr/>
        <p:nvPr/>
      </p:nvGrpSpPr>
      <p:grpSpPr>
        <a:xfrm>
          <a:off x="0" y="0"/>
          <a:ext cx="0" cy="0"/>
          <a:chOff x="0" y="0"/>
          <a:chExt cx="0" cy="0"/>
        </a:xfrm>
      </p:grpSpPr>
      <p:sp>
        <p:nvSpPr>
          <p:cNvPr id="32" name="Shape 32"/>
          <p:cNvSpPr txBox="1"/>
          <p:nvPr>
            <p:ph type="title"/>
          </p:nvPr>
        </p:nvSpPr>
        <p:spPr>
          <a:xfrm>
            <a:off x="762000" y="4572000"/>
            <a:ext cx="6781800" cy="1600199"/>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rtl="0" algn="l">
              <a:spcBef>
                <a:spcPts val="480"/>
              </a:spcBef>
              <a:spcAft>
                <a:spcPts val="0"/>
              </a:spcAft>
              <a:buClr>
                <a:schemeClr val="accent1"/>
              </a:buClr>
              <a:buFont typeface="Arial"/>
              <a:buChar char="•"/>
              <a:defRPr/>
            </a:lvl1pPr>
            <a:lvl2pPr indent="-136525" lvl="1" marL="593725" rtl="0" algn="l">
              <a:spcBef>
                <a:spcPts val="440"/>
              </a:spcBef>
              <a:spcAft>
                <a:spcPts val="0"/>
              </a:spcAft>
              <a:buClr>
                <a:schemeClr val="accent1"/>
              </a:buClr>
              <a:buFont typeface="Arial"/>
              <a:buChar char="•"/>
              <a:defRPr/>
            </a:lvl2pPr>
            <a:lvl3pPr indent="-106362" lvl="2" marL="868363" rtl="0" algn="l">
              <a:spcBef>
                <a:spcPts val="400"/>
              </a:spcBef>
              <a:spcAft>
                <a:spcPts val="0"/>
              </a:spcAft>
              <a:buClr>
                <a:schemeClr val="accent1"/>
              </a:buClr>
              <a:buFont typeface="Arial"/>
              <a:buChar char="•"/>
              <a:defRPr/>
            </a:lvl3pPr>
            <a:lvl4pPr indent="-114300" lvl="3" marL="1143000" rtl="0" algn="l">
              <a:spcBef>
                <a:spcPts val="360"/>
              </a:spcBef>
              <a:spcAft>
                <a:spcPts val="0"/>
              </a:spcAft>
              <a:buClr>
                <a:schemeClr val="accent1"/>
              </a:buClr>
              <a:buFont typeface="Arial"/>
              <a:buChar char="•"/>
              <a:defRPr/>
            </a:lvl4pPr>
            <a:lvl5pPr indent="-114300" lvl="4" marL="1371600" rtl="0" algn="l">
              <a:spcBef>
                <a:spcPts val="360"/>
              </a:spcBef>
              <a:spcAft>
                <a:spcPts val="0"/>
              </a:spcAft>
              <a:buClr>
                <a:schemeClr val="accent1"/>
              </a:buClr>
              <a:buFont typeface="Arial"/>
              <a:buChar char="•"/>
              <a:defRPr/>
            </a:lvl5pPr>
            <a:lvl6pPr indent="-134620" lvl="5" marL="1645920" rtl="0" algn="l">
              <a:spcBef>
                <a:spcPts val="320"/>
              </a:spcBef>
              <a:buClr>
                <a:schemeClr val="accent1"/>
              </a:buClr>
              <a:buFont typeface="Arial"/>
              <a:buChar char="•"/>
              <a:defRPr/>
            </a:lvl6pPr>
            <a:lvl7pPr indent="-136651" lvl="6" marL="1901951" rtl="0" algn="l">
              <a:spcBef>
                <a:spcPts val="320"/>
              </a:spcBef>
              <a:buClr>
                <a:schemeClr val="accent1"/>
              </a:buClr>
              <a:buFont typeface="Arial"/>
              <a:buChar char="•"/>
              <a:defRPr/>
            </a:lvl7pPr>
            <a:lvl8pPr indent="-137160" lvl="7" marL="2194560" rtl="0" algn="l">
              <a:spcBef>
                <a:spcPts val="320"/>
              </a:spcBef>
              <a:buClr>
                <a:schemeClr val="accent1"/>
              </a:buClr>
              <a:buFont typeface="Arial"/>
              <a:buChar char="•"/>
              <a:defRPr/>
            </a:lvl8pPr>
            <a:lvl9pPr indent="-132079" lvl="8" marL="2468880" rtl="0" algn="l">
              <a:spcBef>
                <a:spcPts val="320"/>
              </a:spcBef>
              <a:buClr>
                <a:schemeClr val="accent1"/>
              </a:buClr>
              <a:buFont typeface="Arial"/>
              <a:buChar char="•"/>
              <a:defRPr/>
            </a:lvl9pPr>
          </a:lstStyle>
          <a:p/>
        </p:txBody>
      </p:sp>
      <p:sp>
        <p:nvSpPr>
          <p:cNvPr id="34" name="Shape 34"/>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35" name="Shape 35"/>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6" name="Shape 36"/>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762000" y="4572000"/>
            <a:ext cx="6781800" cy="1600199"/>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9" name="Shape 39"/>
          <p:cNvSpPr txBox="1"/>
          <p:nvPr>
            <p:ph idx="1" type="body"/>
          </p:nvPr>
        </p:nvSpPr>
        <p:spPr>
          <a:xfrm>
            <a:off x="762000" y="609600"/>
            <a:ext cx="3657600" cy="3767328"/>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2" type="body"/>
          </p:nvPr>
        </p:nvSpPr>
        <p:spPr>
          <a:xfrm>
            <a:off x="4648200" y="609600"/>
            <a:ext cx="3657600" cy="3767328"/>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1" name="Shape 41"/>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42" name="Shape 42"/>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44" name="Shape 44"/>
        <p:cNvGrpSpPr/>
        <p:nvPr/>
      </p:nvGrpSpPr>
      <p:grpSpPr>
        <a:xfrm>
          <a:off x="0" y="0"/>
          <a:ext cx="0" cy="0"/>
          <a:chOff x="0" y="0"/>
          <a:chExt cx="0" cy="0"/>
        </a:xfrm>
      </p:grpSpPr>
      <p:sp>
        <p:nvSpPr>
          <p:cNvPr id="45" name="Shape 45"/>
          <p:cNvSpPr txBox="1"/>
          <p:nvPr>
            <p:ph type="title"/>
          </p:nvPr>
        </p:nvSpPr>
        <p:spPr>
          <a:xfrm rot="5400000">
            <a:off x="-1028699" y="2476500"/>
            <a:ext cx="5410199" cy="18288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6" name="Shape 46"/>
          <p:cNvSpPr txBox="1"/>
          <p:nvPr>
            <p:ph idx="1" type="body"/>
          </p:nvPr>
        </p:nvSpPr>
        <p:spPr>
          <a:xfrm rot="5400000">
            <a:off x="3009900" y="266700"/>
            <a:ext cx="4876799" cy="5714999"/>
          </a:xfrm>
          <a:prstGeom prst="rect">
            <a:avLst/>
          </a:prstGeom>
          <a:noFill/>
          <a:ln>
            <a:noFill/>
          </a:ln>
        </p:spPr>
        <p:txBody>
          <a:bodyPr anchorCtr="0" anchor="t" bIns="91425" lIns="91425" rIns="91425" tIns="91425"/>
          <a:lstStyle>
            <a:lvl1pPr indent="-120650" lvl="0" marL="273050" rtl="0" algn="l">
              <a:spcBef>
                <a:spcPts val="480"/>
              </a:spcBef>
              <a:spcAft>
                <a:spcPts val="0"/>
              </a:spcAft>
              <a:buClr>
                <a:schemeClr val="accent1"/>
              </a:buClr>
              <a:buFont typeface="Arial"/>
              <a:buChar char="•"/>
              <a:defRPr/>
            </a:lvl1pPr>
            <a:lvl2pPr indent="-136525" lvl="1" marL="593725" rtl="0" algn="l">
              <a:spcBef>
                <a:spcPts val="440"/>
              </a:spcBef>
              <a:spcAft>
                <a:spcPts val="0"/>
              </a:spcAft>
              <a:buClr>
                <a:schemeClr val="accent1"/>
              </a:buClr>
              <a:buFont typeface="Arial"/>
              <a:buChar char="•"/>
              <a:defRPr/>
            </a:lvl2pPr>
            <a:lvl3pPr indent="-106362" lvl="2" marL="868363" rtl="0" algn="l">
              <a:spcBef>
                <a:spcPts val="400"/>
              </a:spcBef>
              <a:spcAft>
                <a:spcPts val="0"/>
              </a:spcAft>
              <a:buClr>
                <a:schemeClr val="accent1"/>
              </a:buClr>
              <a:buFont typeface="Arial"/>
              <a:buChar char="•"/>
              <a:defRPr/>
            </a:lvl3pPr>
            <a:lvl4pPr indent="-114300" lvl="3" marL="1143000" rtl="0" algn="l">
              <a:spcBef>
                <a:spcPts val="360"/>
              </a:spcBef>
              <a:spcAft>
                <a:spcPts val="0"/>
              </a:spcAft>
              <a:buClr>
                <a:schemeClr val="accent1"/>
              </a:buClr>
              <a:buFont typeface="Arial"/>
              <a:buChar char="•"/>
              <a:defRPr/>
            </a:lvl4pPr>
            <a:lvl5pPr indent="-114300" lvl="4" marL="1371600" rtl="0" algn="l">
              <a:spcBef>
                <a:spcPts val="360"/>
              </a:spcBef>
              <a:spcAft>
                <a:spcPts val="0"/>
              </a:spcAft>
              <a:buClr>
                <a:schemeClr val="accent1"/>
              </a:buClr>
              <a:buFont typeface="Arial"/>
              <a:buChar char="•"/>
              <a:defRPr/>
            </a:lvl5pPr>
            <a:lvl6pPr indent="-134620" lvl="5" marL="1645920" rtl="0" algn="l">
              <a:spcBef>
                <a:spcPts val="320"/>
              </a:spcBef>
              <a:buClr>
                <a:schemeClr val="accent1"/>
              </a:buClr>
              <a:buFont typeface="Arial"/>
              <a:buChar char="•"/>
              <a:defRPr/>
            </a:lvl6pPr>
            <a:lvl7pPr indent="-136651" lvl="6" marL="1901951" rtl="0" algn="l">
              <a:spcBef>
                <a:spcPts val="320"/>
              </a:spcBef>
              <a:buClr>
                <a:schemeClr val="accent1"/>
              </a:buClr>
              <a:buFont typeface="Arial"/>
              <a:buChar char="•"/>
              <a:defRPr/>
            </a:lvl7pPr>
            <a:lvl8pPr indent="-137160" lvl="7" marL="2194560" rtl="0" algn="l">
              <a:spcBef>
                <a:spcPts val="320"/>
              </a:spcBef>
              <a:buClr>
                <a:schemeClr val="accent1"/>
              </a:buClr>
              <a:buFont typeface="Arial"/>
              <a:buChar char="•"/>
              <a:defRPr/>
            </a:lvl8pPr>
            <a:lvl9pPr indent="-132079" lvl="8" marL="2468880" rtl="0" algn="l">
              <a:spcBef>
                <a:spcPts val="320"/>
              </a:spcBef>
              <a:buClr>
                <a:schemeClr val="accent1"/>
              </a:buClr>
              <a:buFont typeface="Arial"/>
              <a:buChar char="•"/>
              <a:defRPr/>
            </a:lvl9pPr>
          </a:lstStyle>
          <a:p/>
        </p:txBody>
      </p:sp>
      <p:sp>
        <p:nvSpPr>
          <p:cNvPr id="47" name="Shape 47"/>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48" name="Shape 48"/>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9" name="Shape 49"/>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0" name="Shape 50"/>
        <p:cNvGrpSpPr/>
        <p:nvPr/>
      </p:nvGrpSpPr>
      <p:grpSpPr>
        <a:xfrm>
          <a:off x="0" y="0"/>
          <a:ext cx="0" cy="0"/>
          <a:chOff x="0" y="0"/>
          <a:chExt cx="0" cy="0"/>
        </a:xfrm>
      </p:grpSpPr>
      <p:sp>
        <p:nvSpPr>
          <p:cNvPr id="51" name="Shape 51"/>
          <p:cNvSpPr txBox="1"/>
          <p:nvPr>
            <p:ph type="title"/>
          </p:nvPr>
        </p:nvSpPr>
        <p:spPr>
          <a:xfrm>
            <a:off x="762000" y="4572000"/>
            <a:ext cx="6781800" cy="1600199"/>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2" name="Shape 52"/>
          <p:cNvSpPr txBox="1"/>
          <p:nvPr>
            <p:ph idx="1" type="body"/>
          </p:nvPr>
        </p:nvSpPr>
        <p:spPr>
          <a:xfrm rot="5400000">
            <a:off x="2590799" y="-990600"/>
            <a:ext cx="3886200" cy="7239000"/>
          </a:xfrm>
          <a:prstGeom prst="rect">
            <a:avLst/>
          </a:prstGeom>
          <a:noFill/>
          <a:ln>
            <a:noFill/>
          </a:ln>
        </p:spPr>
        <p:txBody>
          <a:bodyPr anchorCtr="0" anchor="t" bIns="91425" lIns="91425" rIns="91425" tIns="91425"/>
          <a:lstStyle>
            <a:lvl1pPr indent="-120650" lvl="0" marL="273050" rtl="0" algn="l">
              <a:spcBef>
                <a:spcPts val="480"/>
              </a:spcBef>
              <a:spcAft>
                <a:spcPts val="0"/>
              </a:spcAft>
              <a:buClr>
                <a:schemeClr val="accent1"/>
              </a:buClr>
              <a:buFont typeface="Arial"/>
              <a:buChar char="•"/>
              <a:defRPr/>
            </a:lvl1pPr>
            <a:lvl2pPr indent="-136525" lvl="1" marL="593725" rtl="0" algn="l">
              <a:spcBef>
                <a:spcPts val="440"/>
              </a:spcBef>
              <a:spcAft>
                <a:spcPts val="0"/>
              </a:spcAft>
              <a:buClr>
                <a:schemeClr val="accent1"/>
              </a:buClr>
              <a:buFont typeface="Arial"/>
              <a:buChar char="•"/>
              <a:defRPr/>
            </a:lvl2pPr>
            <a:lvl3pPr indent="-106362" lvl="2" marL="868363" rtl="0" algn="l">
              <a:spcBef>
                <a:spcPts val="400"/>
              </a:spcBef>
              <a:spcAft>
                <a:spcPts val="0"/>
              </a:spcAft>
              <a:buClr>
                <a:schemeClr val="accent1"/>
              </a:buClr>
              <a:buFont typeface="Arial"/>
              <a:buChar char="•"/>
              <a:defRPr/>
            </a:lvl3pPr>
            <a:lvl4pPr indent="-114300" lvl="3" marL="1143000" rtl="0" algn="l">
              <a:spcBef>
                <a:spcPts val="360"/>
              </a:spcBef>
              <a:spcAft>
                <a:spcPts val="0"/>
              </a:spcAft>
              <a:buClr>
                <a:schemeClr val="accent1"/>
              </a:buClr>
              <a:buFont typeface="Arial"/>
              <a:buChar char="•"/>
              <a:defRPr/>
            </a:lvl4pPr>
            <a:lvl5pPr indent="-114300" lvl="4" marL="1371600" rtl="0" algn="l">
              <a:spcBef>
                <a:spcPts val="360"/>
              </a:spcBef>
              <a:spcAft>
                <a:spcPts val="0"/>
              </a:spcAft>
              <a:buClr>
                <a:schemeClr val="accent1"/>
              </a:buClr>
              <a:buFont typeface="Arial"/>
              <a:buChar char="•"/>
              <a:defRPr/>
            </a:lvl5pPr>
            <a:lvl6pPr indent="-134620" lvl="5" marL="1645920" rtl="0" algn="l">
              <a:spcBef>
                <a:spcPts val="320"/>
              </a:spcBef>
              <a:buClr>
                <a:schemeClr val="accent1"/>
              </a:buClr>
              <a:buFont typeface="Arial"/>
              <a:buChar char="•"/>
              <a:defRPr/>
            </a:lvl6pPr>
            <a:lvl7pPr indent="-136651" lvl="6" marL="1901951" rtl="0" algn="l">
              <a:spcBef>
                <a:spcPts val="320"/>
              </a:spcBef>
              <a:buClr>
                <a:schemeClr val="accent1"/>
              </a:buClr>
              <a:buFont typeface="Arial"/>
              <a:buChar char="•"/>
              <a:defRPr/>
            </a:lvl7pPr>
            <a:lvl8pPr indent="-137160" lvl="7" marL="2194560" rtl="0" algn="l">
              <a:spcBef>
                <a:spcPts val="320"/>
              </a:spcBef>
              <a:buClr>
                <a:schemeClr val="accent1"/>
              </a:buClr>
              <a:buFont typeface="Arial"/>
              <a:buChar char="•"/>
              <a:defRPr/>
            </a:lvl8pPr>
            <a:lvl9pPr indent="-132079" lvl="8" marL="2468880" rtl="0" algn="l">
              <a:spcBef>
                <a:spcPts val="320"/>
              </a:spcBef>
              <a:buClr>
                <a:schemeClr val="accent1"/>
              </a:buClr>
              <a:buFont typeface="Arial"/>
              <a:buChar char="•"/>
              <a:defRPr/>
            </a:lvl9pPr>
          </a:lstStyle>
          <a:p/>
        </p:txBody>
      </p:sp>
      <p:sp>
        <p:nvSpPr>
          <p:cNvPr id="53" name="Shape 53"/>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54" name="Shape 54"/>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5" name="Shape 55"/>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6" name="Shape 56"/>
        <p:cNvGrpSpPr/>
        <p:nvPr/>
      </p:nvGrpSpPr>
      <p:grpSpPr>
        <a:xfrm>
          <a:off x="0" y="0"/>
          <a:ext cx="0" cy="0"/>
          <a:chOff x="0" y="0"/>
          <a:chExt cx="0" cy="0"/>
        </a:xfrm>
      </p:grpSpPr>
      <p:sp>
        <p:nvSpPr>
          <p:cNvPr id="57" name="Shape 57"/>
          <p:cNvSpPr txBox="1"/>
          <p:nvPr>
            <p:ph type="title"/>
          </p:nvPr>
        </p:nvSpPr>
        <p:spPr>
          <a:xfrm>
            <a:off x="758952" y="4572000"/>
            <a:ext cx="6784847" cy="16001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8" name="Shape 58"/>
          <p:cNvSpPr/>
          <p:nvPr>
            <p:ph idx="2" type="pic"/>
          </p:nvPr>
        </p:nvSpPr>
        <p:spPr>
          <a:xfrm>
            <a:off x="777239" y="457200"/>
            <a:ext cx="7543800" cy="2895600"/>
          </a:xfrm>
          <a:prstGeom prst="rect">
            <a:avLst/>
          </a:prstGeom>
          <a:noFill/>
          <a:ln cap="flat" cmpd="sng" w="9525">
            <a:solidFill>
              <a:schemeClr val="dk2"/>
            </a:solidFill>
            <a:prstDash val="solid"/>
            <a:round/>
            <a:headEnd len="med" w="med" type="none"/>
            <a:tailEnd len="med" w="med" type="none"/>
          </a:ln>
        </p:spPr>
      </p:sp>
      <p:sp>
        <p:nvSpPr>
          <p:cNvPr id="59" name="Shape 59"/>
          <p:cNvSpPr txBox="1"/>
          <p:nvPr>
            <p:ph idx="1" type="body"/>
          </p:nvPr>
        </p:nvSpPr>
        <p:spPr>
          <a:xfrm>
            <a:off x="850391" y="3505200"/>
            <a:ext cx="7391399" cy="804861"/>
          </a:xfrm>
          <a:prstGeom prst="rect">
            <a:avLst/>
          </a:prstGeom>
          <a:noFill/>
          <a:ln>
            <a:noFill/>
          </a:ln>
        </p:spPr>
        <p:txBody>
          <a:bodyPr anchorCtr="0" anchor="t" bIns="91425" lIns="91425" rIns="91425" tIns="91425"/>
          <a:lstStyle>
            <a:lvl1pPr indent="0" lvl="0" marL="0" rtl="0">
              <a:spcBef>
                <a:spcPts val="0"/>
              </a:spcBef>
              <a:buFont typeface="Times New Roman"/>
              <a:buNone/>
              <a:defRPr/>
            </a:lvl1pPr>
            <a:lvl2pPr indent="0" lvl="1" marL="457200" rtl="0">
              <a:spcBef>
                <a:spcPts val="0"/>
              </a:spcBef>
              <a:buFont typeface="Times New Roman"/>
              <a:buNone/>
              <a:defRPr/>
            </a:lvl2pPr>
            <a:lvl3pPr indent="0" lvl="2" marL="914400" rtl="0">
              <a:spcBef>
                <a:spcPts val="0"/>
              </a:spcBef>
              <a:buFont typeface="Times New Roman"/>
              <a:buNone/>
              <a:defRPr/>
            </a:lvl3pPr>
            <a:lvl4pPr indent="0" lvl="3" marL="1371600" rtl="0">
              <a:spcBef>
                <a:spcPts val="0"/>
              </a:spcBef>
              <a:buFont typeface="Times New Roman"/>
              <a:buNone/>
              <a:defRPr/>
            </a:lvl4pPr>
            <a:lvl5pPr indent="0" lvl="4" marL="1828800" rtl="0">
              <a:spcBef>
                <a:spcPts val="0"/>
              </a:spcBef>
              <a:buFont typeface="Times New Roman"/>
              <a:buNone/>
              <a:defRPr/>
            </a:lvl5pPr>
            <a:lvl6pPr indent="0" lvl="5" marL="2286000" rtl="0">
              <a:spcBef>
                <a:spcPts val="0"/>
              </a:spcBef>
              <a:buFont typeface="Times New Roman"/>
              <a:buNone/>
              <a:defRPr/>
            </a:lvl6pPr>
            <a:lvl7pPr indent="0" lvl="6" marL="2743200" rtl="0">
              <a:spcBef>
                <a:spcPts val="0"/>
              </a:spcBef>
              <a:buFont typeface="Times New Roman"/>
              <a:buNone/>
              <a:defRPr/>
            </a:lvl7pPr>
            <a:lvl8pPr indent="0" lvl="7" marL="3200400" rtl="0">
              <a:spcBef>
                <a:spcPts val="0"/>
              </a:spcBef>
              <a:buFont typeface="Times New Roman"/>
              <a:buNone/>
              <a:defRPr/>
            </a:lvl8pPr>
            <a:lvl9pPr indent="0" lvl="8" marL="3657600" rtl="0">
              <a:spcBef>
                <a:spcPts val="0"/>
              </a:spcBef>
              <a:buFont typeface="Times New Roman"/>
              <a:buNone/>
              <a:defRPr/>
            </a:lvl9pPr>
          </a:lstStyle>
          <a:p/>
        </p:txBody>
      </p:sp>
      <p:sp>
        <p:nvSpPr>
          <p:cNvPr id="60" name="Shape 60"/>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61" name="Shape 61"/>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2" name="Shape 62"/>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3" name="Shape 63"/>
        <p:cNvGrpSpPr/>
        <p:nvPr/>
      </p:nvGrpSpPr>
      <p:grpSpPr>
        <a:xfrm>
          <a:off x="0" y="0"/>
          <a:ext cx="0" cy="0"/>
          <a:chOff x="0" y="0"/>
          <a:chExt cx="0" cy="0"/>
        </a:xfrm>
      </p:grpSpPr>
      <p:sp>
        <p:nvSpPr>
          <p:cNvPr id="64" name="Shape 64"/>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65" name="Shape 65"/>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762000" y="4572000"/>
            <a:ext cx="6781800" cy="1600199"/>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9" name="Shape 69"/>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0" name="Shape 70"/>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1" name="Shape 71"/>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0" name="Shape 80"/>
        <p:cNvGrpSpPr/>
        <p:nvPr/>
      </p:nvGrpSpPr>
      <p:grpSpPr>
        <a:xfrm>
          <a:off x="0" y="0"/>
          <a:ext cx="0" cy="0"/>
          <a:chOff x="0" y="0"/>
          <a:chExt cx="0" cy="0"/>
        </a:xfrm>
      </p:grpSpPr>
      <p:sp>
        <p:nvSpPr>
          <p:cNvPr id="81" name="Shape 81"/>
          <p:cNvSpPr txBox="1"/>
          <p:nvPr>
            <p:ph type="title"/>
          </p:nvPr>
        </p:nvSpPr>
        <p:spPr>
          <a:xfrm>
            <a:off x="762000" y="3276600"/>
            <a:ext cx="7543800" cy="16763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2" name="Shape 82"/>
          <p:cNvSpPr txBox="1"/>
          <p:nvPr>
            <p:ph idx="1" type="body"/>
          </p:nvPr>
        </p:nvSpPr>
        <p:spPr>
          <a:xfrm>
            <a:off x="762000" y="4953000"/>
            <a:ext cx="6858000" cy="914400"/>
          </a:xfrm>
          <a:prstGeom prst="rect">
            <a:avLst/>
          </a:prstGeom>
          <a:noFill/>
          <a:ln>
            <a:noFill/>
          </a:ln>
        </p:spPr>
        <p:txBody>
          <a:bodyPr anchorCtr="0" anchor="t" bIns="91425" lIns="91425" rIns="91425" tIns="91425"/>
          <a:lstStyle>
            <a:lvl1pPr indent="0" lvl="0" marL="0" rtl="0">
              <a:spcBef>
                <a:spcPts val="0"/>
              </a:spcBef>
              <a:buClr>
                <a:schemeClr val="dk2"/>
              </a:buClr>
              <a:buFont typeface="Times New Roman"/>
              <a:buNone/>
              <a:defRPr/>
            </a:lvl1pPr>
            <a:lvl2pPr indent="0" lvl="1" marL="457200" rtl="0">
              <a:spcBef>
                <a:spcPts val="0"/>
              </a:spcBef>
              <a:buClr>
                <a:srgbClr val="888888"/>
              </a:buClr>
              <a:buFont typeface="Times New Roman"/>
              <a:buNone/>
              <a:defRPr/>
            </a:lvl2pPr>
            <a:lvl3pPr indent="0" lvl="2" marL="914400" rtl="0">
              <a:spcBef>
                <a:spcPts val="0"/>
              </a:spcBef>
              <a:buClr>
                <a:srgbClr val="888888"/>
              </a:buClr>
              <a:buFont typeface="Times New Roman"/>
              <a:buNone/>
              <a:defRPr/>
            </a:lvl3pPr>
            <a:lvl4pPr indent="0" lvl="3" marL="1371600" rtl="0">
              <a:spcBef>
                <a:spcPts val="0"/>
              </a:spcBef>
              <a:buClr>
                <a:srgbClr val="888888"/>
              </a:buClr>
              <a:buFont typeface="Times New Roman"/>
              <a:buNone/>
              <a:defRPr/>
            </a:lvl4pPr>
            <a:lvl5pPr indent="0" lvl="4" marL="1828800" rtl="0">
              <a:spcBef>
                <a:spcPts val="0"/>
              </a:spcBef>
              <a:buClr>
                <a:srgbClr val="888888"/>
              </a:buClr>
              <a:buFont typeface="Times New Roman"/>
              <a:buNone/>
              <a:defRPr/>
            </a:lvl5pPr>
            <a:lvl6pPr indent="0" lvl="5" marL="2286000" rtl="0">
              <a:spcBef>
                <a:spcPts val="0"/>
              </a:spcBef>
              <a:buClr>
                <a:srgbClr val="888888"/>
              </a:buClr>
              <a:buFont typeface="Times New Roman"/>
              <a:buNone/>
              <a:defRPr/>
            </a:lvl6pPr>
            <a:lvl7pPr indent="0" lvl="6" marL="2743200" rtl="0">
              <a:spcBef>
                <a:spcPts val="0"/>
              </a:spcBef>
              <a:buClr>
                <a:srgbClr val="888888"/>
              </a:buClr>
              <a:buFont typeface="Times New Roman"/>
              <a:buNone/>
              <a:defRPr/>
            </a:lvl7pPr>
            <a:lvl8pPr indent="0" lvl="7" marL="3200400" rtl="0">
              <a:spcBef>
                <a:spcPts val="0"/>
              </a:spcBef>
              <a:buClr>
                <a:srgbClr val="888888"/>
              </a:buClr>
              <a:buFont typeface="Times New Roman"/>
              <a:buNone/>
              <a:defRPr/>
            </a:lvl8pPr>
            <a:lvl9pPr indent="0" lvl="8" marL="3657600" rtl="0">
              <a:spcBef>
                <a:spcPts val="0"/>
              </a:spcBef>
              <a:buClr>
                <a:srgbClr val="888888"/>
              </a:buClr>
              <a:buFont typeface="Times New Roman"/>
              <a:buNone/>
              <a:defRPr/>
            </a:lvl9pPr>
          </a:lstStyle>
          <a:p/>
        </p:txBody>
      </p:sp>
      <p:sp>
        <p:nvSpPr>
          <p:cNvPr id="83" name="Shape 83"/>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4" name="Shape 84"/>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5" name="Shape 85"/>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9.xml"/><Relationship Id="rId3"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0.xml"/><Relationship Id="rId3"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nvSpPr>
        <p:spPr>
          <a:xfrm>
            <a:off x="777875" y="0"/>
            <a:ext cx="7543800" cy="30480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1" name="Shape 11"/>
          <p:cNvSpPr txBox="1"/>
          <p:nvPr/>
        </p:nvSpPr>
        <p:spPr>
          <a:xfrm>
            <a:off x="777875" y="6172200"/>
            <a:ext cx="7543800" cy="26987"/>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2" name="Shape 12"/>
          <p:cNvSpPr txBox="1"/>
          <p:nvPr>
            <p:ph type="title"/>
          </p:nvPr>
        </p:nvSpPr>
        <p:spPr>
          <a:xfrm>
            <a:off x="762000" y="4572000"/>
            <a:ext cx="6781800" cy="1600199"/>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3" name="Shape 13"/>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marR="0" rtl="0" algn="l">
              <a:spcBef>
                <a:spcPts val="480"/>
              </a:spcBef>
              <a:spcAft>
                <a:spcPts val="0"/>
              </a:spcAft>
              <a:buClr>
                <a:schemeClr val="accent1"/>
              </a:buClr>
              <a:buFont typeface="Arial"/>
              <a:buChar char="•"/>
              <a:defRPr/>
            </a:lvl1pPr>
            <a:lvl2pPr indent="-136525" lvl="1" marL="593725" marR="0" rtl="0" algn="l">
              <a:spcBef>
                <a:spcPts val="440"/>
              </a:spcBef>
              <a:spcAft>
                <a:spcPts val="0"/>
              </a:spcAft>
              <a:buClr>
                <a:schemeClr val="accent1"/>
              </a:buClr>
              <a:buFont typeface="Arial"/>
              <a:buChar char="•"/>
              <a:defRPr/>
            </a:lvl2pPr>
            <a:lvl3pPr indent="-106362" lvl="2" marL="868363" marR="0" rtl="0" algn="l">
              <a:spcBef>
                <a:spcPts val="400"/>
              </a:spcBef>
              <a:spcAft>
                <a:spcPts val="0"/>
              </a:spcAft>
              <a:buClr>
                <a:schemeClr val="accent1"/>
              </a:buClr>
              <a:buFont typeface="Arial"/>
              <a:buChar char="•"/>
              <a:defRPr/>
            </a:lvl3pPr>
            <a:lvl4pPr indent="-114300" lvl="3" marL="1143000" marR="0" rtl="0" algn="l">
              <a:spcBef>
                <a:spcPts val="360"/>
              </a:spcBef>
              <a:spcAft>
                <a:spcPts val="0"/>
              </a:spcAft>
              <a:buClr>
                <a:schemeClr val="accent1"/>
              </a:buClr>
              <a:buFont typeface="Arial"/>
              <a:buChar char="•"/>
              <a:defRPr/>
            </a:lvl4pPr>
            <a:lvl5pPr indent="-114300" lvl="4" marL="1371600" marR="0" rtl="0" algn="l">
              <a:spcBef>
                <a:spcPts val="360"/>
              </a:spcBef>
              <a:spcAft>
                <a:spcPts val="0"/>
              </a:spcAft>
              <a:buClr>
                <a:schemeClr val="accent1"/>
              </a:buClr>
              <a:buFont typeface="Arial"/>
              <a:buChar char="•"/>
              <a:defRPr/>
            </a:lvl5pPr>
            <a:lvl6pPr indent="-134620" lvl="5" marL="1645920" marR="0" rtl="0" algn="l">
              <a:spcBef>
                <a:spcPts val="320"/>
              </a:spcBef>
              <a:buClr>
                <a:schemeClr val="accent1"/>
              </a:buClr>
              <a:buFont typeface="Arial"/>
              <a:buChar char="•"/>
              <a:defRPr/>
            </a:lvl6pPr>
            <a:lvl7pPr indent="-136651" lvl="6" marL="1901951" marR="0" rtl="0" algn="l">
              <a:spcBef>
                <a:spcPts val="320"/>
              </a:spcBef>
              <a:buClr>
                <a:schemeClr val="accent1"/>
              </a:buClr>
              <a:buFont typeface="Arial"/>
              <a:buChar char="•"/>
              <a:defRPr/>
            </a:lvl7pPr>
            <a:lvl8pPr indent="-137160" lvl="7" marL="2194560" marR="0" rtl="0" algn="l">
              <a:spcBef>
                <a:spcPts val="320"/>
              </a:spcBef>
              <a:buClr>
                <a:schemeClr val="accent1"/>
              </a:buClr>
              <a:buFont typeface="Arial"/>
              <a:buChar char="•"/>
              <a:defRPr/>
            </a:lvl8pPr>
            <a:lvl9pPr indent="-132079" lvl="8" marL="2468880" marR="0" rtl="0" algn="l">
              <a:spcBef>
                <a:spcPts val="320"/>
              </a:spcBef>
              <a:buClr>
                <a:schemeClr val="accent1"/>
              </a:buClr>
              <a:buFont typeface="Arial"/>
              <a:buChar char="•"/>
              <a:defRPr/>
            </a:lvl9pPr>
          </a:lstStyle>
          <a:p/>
        </p:txBody>
      </p:sp>
      <p:sp>
        <p:nvSpPr>
          <p:cNvPr id="14" name="Shape 14"/>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 name="Shape 16"/>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23" name="Shape 23"/>
        <p:cNvGrpSpPr/>
        <p:nvPr/>
      </p:nvGrpSpPr>
      <p:grpSpPr>
        <a:xfrm>
          <a:off x="0" y="0"/>
          <a:ext cx="0" cy="0"/>
          <a:chOff x="0" y="0"/>
          <a:chExt cx="0" cy="0"/>
        </a:xfrm>
      </p:grpSpPr>
      <p:sp>
        <p:nvSpPr>
          <p:cNvPr id="24" name="Shape 24"/>
          <p:cNvSpPr txBox="1"/>
          <p:nvPr>
            <p:ph type="title"/>
          </p:nvPr>
        </p:nvSpPr>
        <p:spPr>
          <a:xfrm>
            <a:off x="762000" y="4572000"/>
            <a:ext cx="6781800" cy="1600199"/>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5" name="Shape 25"/>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marR="0" rtl="0" algn="l">
              <a:spcBef>
                <a:spcPts val="480"/>
              </a:spcBef>
              <a:spcAft>
                <a:spcPts val="0"/>
              </a:spcAft>
              <a:buClr>
                <a:schemeClr val="accent1"/>
              </a:buClr>
              <a:buFont typeface="Arial"/>
              <a:buChar char="•"/>
              <a:defRPr/>
            </a:lvl1pPr>
            <a:lvl2pPr indent="-136525" lvl="1" marL="593725" marR="0" rtl="0" algn="l">
              <a:spcBef>
                <a:spcPts val="440"/>
              </a:spcBef>
              <a:spcAft>
                <a:spcPts val="0"/>
              </a:spcAft>
              <a:buClr>
                <a:schemeClr val="accent1"/>
              </a:buClr>
              <a:buFont typeface="Arial"/>
              <a:buChar char="•"/>
              <a:defRPr/>
            </a:lvl2pPr>
            <a:lvl3pPr indent="-106362" lvl="2" marL="868363" marR="0" rtl="0" algn="l">
              <a:spcBef>
                <a:spcPts val="400"/>
              </a:spcBef>
              <a:spcAft>
                <a:spcPts val="0"/>
              </a:spcAft>
              <a:buClr>
                <a:schemeClr val="accent1"/>
              </a:buClr>
              <a:buFont typeface="Arial"/>
              <a:buChar char="•"/>
              <a:defRPr/>
            </a:lvl3pPr>
            <a:lvl4pPr indent="-114300" lvl="3" marL="1143000" marR="0" rtl="0" algn="l">
              <a:spcBef>
                <a:spcPts val="360"/>
              </a:spcBef>
              <a:spcAft>
                <a:spcPts val="0"/>
              </a:spcAft>
              <a:buClr>
                <a:schemeClr val="accent1"/>
              </a:buClr>
              <a:buFont typeface="Arial"/>
              <a:buChar char="•"/>
              <a:defRPr/>
            </a:lvl4pPr>
            <a:lvl5pPr indent="-114300" lvl="4" marL="1371600" marR="0" rtl="0" algn="l">
              <a:spcBef>
                <a:spcPts val="360"/>
              </a:spcBef>
              <a:spcAft>
                <a:spcPts val="0"/>
              </a:spcAft>
              <a:buClr>
                <a:schemeClr val="accent1"/>
              </a:buClr>
              <a:buFont typeface="Arial"/>
              <a:buChar char="•"/>
              <a:defRPr/>
            </a:lvl5pPr>
            <a:lvl6pPr indent="-134620" lvl="5" marL="1645920" marR="0" rtl="0" algn="l">
              <a:spcBef>
                <a:spcPts val="320"/>
              </a:spcBef>
              <a:buClr>
                <a:schemeClr val="accent1"/>
              </a:buClr>
              <a:buFont typeface="Arial"/>
              <a:buChar char="•"/>
              <a:defRPr/>
            </a:lvl6pPr>
            <a:lvl7pPr indent="-136651" lvl="6" marL="1901951" marR="0" rtl="0" algn="l">
              <a:spcBef>
                <a:spcPts val="320"/>
              </a:spcBef>
              <a:buClr>
                <a:schemeClr val="accent1"/>
              </a:buClr>
              <a:buFont typeface="Arial"/>
              <a:buChar char="•"/>
              <a:defRPr/>
            </a:lvl7pPr>
            <a:lvl8pPr indent="-137160" lvl="7" marL="2194560" marR="0" rtl="0" algn="l">
              <a:spcBef>
                <a:spcPts val="320"/>
              </a:spcBef>
              <a:buClr>
                <a:schemeClr val="accent1"/>
              </a:buClr>
              <a:buFont typeface="Arial"/>
              <a:buChar char="•"/>
              <a:defRPr/>
            </a:lvl8pPr>
            <a:lvl9pPr indent="-132079" lvl="8" marL="2468880" marR="0" rtl="0" algn="l">
              <a:spcBef>
                <a:spcPts val="320"/>
              </a:spcBef>
              <a:buClr>
                <a:schemeClr val="accent1"/>
              </a:buClr>
              <a:buFont typeface="Arial"/>
              <a:buChar char="•"/>
              <a:defRPr/>
            </a:lvl9pPr>
          </a:lstStyle>
          <a:p/>
        </p:txBody>
      </p:sp>
      <p:sp>
        <p:nvSpPr>
          <p:cNvPr id="26" name="Shape 26"/>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7" name="Shape 27"/>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 name="Shape 28"/>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
        <p:nvSpPr>
          <p:cNvPr id="29" name="Shape 29"/>
          <p:cNvSpPr txBox="1"/>
          <p:nvPr/>
        </p:nvSpPr>
        <p:spPr>
          <a:xfrm>
            <a:off x="777875" y="0"/>
            <a:ext cx="7543800" cy="3810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30" name="Shape 30"/>
          <p:cNvSpPr txBox="1"/>
          <p:nvPr/>
        </p:nvSpPr>
        <p:spPr>
          <a:xfrm>
            <a:off x="777875" y="6172200"/>
            <a:ext cx="7543800" cy="26987"/>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72" name="Shape 72"/>
        <p:cNvGrpSpPr/>
        <p:nvPr/>
      </p:nvGrpSpPr>
      <p:grpSpPr>
        <a:xfrm>
          <a:off x="0" y="0"/>
          <a:ext cx="0" cy="0"/>
          <a:chOff x="0" y="0"/>
          <a:chExt cx="0" cy="0"/>
        </a:xfrm>
      </p:grpSpPr>
      <p:sp>
        <p:nvSpPr>
          <p:cNvPr id="73" name="Shape 73"/>
          <p:cNvSpPr txBox="1"/>
          <p:nvPr/>
        </p:nvSpPr>
        <p:spPr>
          <a:xfrm>
            <a:off x="777875" y="0"/>
            <a:ext cx="7543800" cy="30480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74" name="Shape 74"/>
          <p:cNvSpPr txBox="1"/>
          <p:nvPr/>
        </p:nvSpPr>
        <p:spPr>
          <a:xfrm>
            <a:off x="777875" y="6172200"/>
            <a:ext cx="7543800" cy="26987"/>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75" name="Shape 75"/>
          <p:cNvSpPr txBox="1"/>
          <p:nvPr>
            <p:ph type="title"/>
          </p:nvPr>
        </p:nvSpPr>
        <p:spPr>
          <a:xfrm>
            <a:off x="762000" y="4572000"/>
            <a:ext cx="6781800" cy="1600199"/>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6" name="Shape 76"/>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marR="0" rtl="0" algn="l">
              <a:spcBef>
                <a:spcPts val="480"/>
              </a:spcBef>
              <a:spcAft>
                <a:spcPts val="0"/>
              </a:spcAft>
              <a:buClr>
                <a:schemeClr val="accent1"/>
              </a:buClr>
              <a:buFont typeface="Arial"/>
              <a:buChar char="•"/>
              <a:defRPr/>
            </a:lvl1pPr>
            <a:lvl2pPr indent="-136525" lvl="1" marL="593725" marR="0" rtl="0" algn="l">
              <a:spcBef>
                <a:spcPts val="440"/>
              </a:spcBef>
              <a:spcAft>
                <a:spcPts val="0"/>
              </a:spcAft>
              <a:buClr>
                <a:schemeClr val="accent1"/>
              </a:buClr>
              <a:buFont typeface="Arial"/>
              <a:buChar char="•"/>
              <a:defRPr/>
            </a:lvl2pPr>
            <a:lvl3pPr indent="-106362" lvl="2" marL="868363" marR="0" rtl="0" algn="l">
              <a:spcBef>
                <a:spcPts val="400"/>
              </a:spcBef>
              <a:spcAft>
                <a:spcPts val="0"/>
              </a:spcAft>
              <a:buClr>
                <a:schemeClr val="accent1"/>
              </a:buClr>
              <a:buFont typeface="Arial"/>
              <a:buChar char="•"/>
              <a:defRPr/>
            </a:lvl3pPr>
            <a:lvl4pPr indent="-114300" lvl="3" marL="1143000" marR="0" rtl="0" algn="l">
              <a:spcBef>
                <a:spcPts val="360"/>
              </a:spcBef>
              <a:spcAft>
                <a:spcPts val="0"/>
              </a:spcAft>
              <a:buClr>
                <a:schemeClr val="accent1"/>
              </a:buClr>
              <a:buFont typeface="Arial"/>
              <a:buChar char="•"/>
              <a:defRPr/>
            </a:lvl4pPr>
            <a:lvl5pPr indent="-114300" lvl="4" marL="1371600" marR="0" rtl="0" algn="l">
              <a:spcBef>
                <a:spcPts val="360"/>
              </a:spcBef>
              <a:spcAft>
                <a:spcPts val="0"/>
              </a:spcAft>
              <a:buClr>
                <a:schemeClr val="accent1"/>
              </a:buClr>
              <a:buFont typeface="Arial"/>
              <a:buChar char="•"/>
              <a:defRPr/>
            </a:lvl5pPr>
            <a:lvl6pPr indent="-134620" lvl="5" marL="1645920" marR="0" rtl="0" algn="l">
              <a:spcBef>
                <a:spcPts val="320"/>
              </a:spcBef>
              <a:buClr>
                <a:schemeClr val="accent1"/>
              </a:buClr>
              <a:buFont typeface="Arial"/>
              <a:buChar char="•"/>
              <a:defRPr/>
            </a:lvl6pPr>
            <a:lvl7pPr indent="-136651" lvl="6" marL="1901951" marR="0" rtl="0" algn="l">
              <a:spcBef>
                <a:spcPts val="320"/>
              </a:spcBef>
              <a:buClr>
                <a:schemeClr val="accent1"/>
              </a:buClr>
              <a:buFont typeface="Arial"/>
              <a:buChar char="•"/>
              <a:defRPr/>
            </a:lvl7pPr>
            <a:lvl8pPr indent="-137160" lvl="7" marL="2194560" marR="0" rtl="0" algn="l">
              <a:spcBef>
                <a:spcPts val="320"/>
              </a:spcBef>
              <a:buClr>
                <a:schemeClr val="accent1"/>
              </a:buClr>
              <a:buFont typeface="Arial"/>
              <a:buChar char="•"/>
              <a:defRPr/>
            </a:lvl8pPr>
            <a:lvl9pPr indent="-132079" lvl="8" marL="2468880" marR="0" rtl="0" algn="l">
              <a:spcBef>
                <a:spcPts val="320"/>
              </a:spcBef>
              <a:buClr>
                <a:schemeClr val="accent1"/>
              </a:buClr>
              <a:buFont typeface="Arial"/>
              <a:buChar char="•"/>
              <a:defRPr/>
            </a:lvl9pPr>
          </a:lstStyle>
          <a:p/>
        </p:txBody>
      </p:sp>
      <p:sp>
        <p:nvSpPr>
          <p:cNvPr id="77" name="Shape 77"/>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86" name="Shape 86"/>
        <p:cNvGrpSpPr/>
        <p:nvPr/>
      </p:nvGrpSpPr>
      <p:grpSpPr>
        <a:xfrm>
          <a:off x="0" y="0"/>
          <a:ext cx="0" cy="0"/>
          <a:chOff x="0" y="0"/>
          <a:chExt cx="0" cy="0"/>
        </a:xfrm>
      </p:grpSpPr>
      <p:sp>
        <p:nvSpPr>
          <p:cNvPr id="87" name="Shape 87"/>
          <p:cNvSpPr txBox="1"/>
          <p:nvPr/>
        </p:nvSpPr>
        <p:spPr>
          <a:xfrm>
            <a:off x="777875" y="0"/>
            <a:ext cx="7543800" cy="3810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88" name="Shape 88"/>
          <p:cNvSpPr txBox="1"/>
          <p:nvPr/>
        </p:nvSpPr>
        <p:spPr>
          <a:xfrm>
            <a:off x="777875" y="6172200"/>
            <a:ext cx="7543800" cy="26987"/>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89" name="Shape 89"/>
          <p:cNvCxnSpPr/>
          <p:nvPr/>
        </p:nvCxnSpPr>
        <p:spPr>
          <a:xfrm>
            <a:off x="758825" y="1249362"/>
            <a:ext cx="3657600" cy="1587"/>
          </a:xfrm>
          <a:prstGeom prst="straightConnector1">
            <a:avLst/>
          </a:prstGeom>
          <a:noFill/>
          <a:ln cap="flat" cmpd="sng" w="15875">
            <a:solidFill>
              <a:schemeClr val="accent1"/>
            </a:solidFill>
            <a:prstDash val="solid"/>
            <a:miter/>
            <a:headEnd len="med" w="med" type="none"/>
            <a:tailEnd len="med" w="med" type="none"/>
          </a:ln>
        </p:spPr>
      </p:cxnSp>
      <p:cxnSp>
        <p:nvCxnSpPr>
          <p:cNvPr id="90" name="Shape 90"/>
          <p:cNvCxnSpPr/>
          <p:nvPr/>
        </p:nvCxnSpPr>
        <p:spPr>
          <a:xfrm>
            <a:off x="4645025" y="1249362"/>
            <a:ext cx="3657600" cy="1587"/>
          </a:xfrm>
          <a:prstGeom prst="straightConnector1">
            <a:avLst/>
          </a:prstGeom>
          <a:noFill/>
          <a:ln cap="flat" cmpd="sng" w="15875">
            <a:solidFill>
              <a:schemeClr val="accent1"/>
            </a:solidFill>
            <a:prstDash val="solid"/>
            <a:miter/>
            <a:headEnd len="med" w="med" type="none"/>
            <a:tailEnd len="med" w="med" type="none"/>
          </a:ln>
        </p:spPr>
      </p:cxnSp>
      <p:sp>
        <p:nvSpPr>
          <p:cNvPr id="91" name="Shape 91"/>
          <p:cNvSpPr txBox="1"/>
          <p:nvPr>
            <p:ph type="title"/>
          </p:nvPr>
        </p:nvSpPr>
        <p:spPr>
          <a:xfrm>
            <a:off x="762000" y="4572000"/>
            <a:ext cx="6781800" cy="1600199"/>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2" name="Shape 92"/>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marR="0" rtl="0" algn="l">
              <a:spcBef>
                <a:spcPts val="480"/>
              </a:spcBef>
              <a:spcAft>
                <a:spcPts val="0"/>
              </a:spcAft>
              <a:buClr>
                <a:schemeClr val="accent1"/>
              </a:buClr>
              <a:buFont typeface="Arial"/>
              <a:buChar char="•"/>
              <a:defRPr/>
            </a:lvl1pPr>
            <a:lvl2pPr indent="-136525" lvl="1" marL="593725" marR="0" rtl="0" algn="l">
              <a:spcBef>
                <a:spcPts val="440"/>
              </a:spcBef>
              <a:spcAft>
                <a:spcPts val="0"/>
              </a:spcAft>
              <a:buClr>
                <a:schemeClr val="accent1"/>
              </a:buClr>
              <a:buFont typeface="Arial"/>
              <a:buChar char="•"/>
              <a:defRPr/>
            </a:lvl2pPr>
            <a:lvl3pPr indent="-106362" lvl="2" marL="868363" marR="0" rtl="0" algn="l">
              <a:spcBef>
                <a:spcPts val="400"/>
              </a:spcBef>
              <a:spcAft>
                <a:spcPts val="0"/>
              </a:spcAft>
              <a:buClr>
                <a:schemeClr val="accent1"/>
              </a:buClr>
              <a:buFont typeface="Arial"/>
              <a:buChar char="•"/>
              <a:defRPr/>
            </a:lvl3pPr>
            <a:lvl4pPr indent="-114300" lvl="3" marL="1143000" marR="0" rtl="0" algn="l">
              <a:spcBef>
                <a:spcPts val="360"/>
              </a:spcBef>
              <a:spcAft>
                <a:spcPts val="0"/>
              </a:spcAft>
              <a:buClr>
                <a:schemeClr val="accent1"/>
              </a:buClr>
              <a:buFont typeface="Arial"/>
              <a:buChar char="•"/>
              <a:defRPr/>
            </a:lvl4pPr>
            <a:lvl5pPr indent="-114300" lvl="4" marL="1371600" marR="0" rtl="0" algn="l">
              <a:spcBef>
                <a:spcPts val="360"/>
              </a:spcBef>
              <a:spcAft>
                <a:spcPts val="0"/>
              </a:spcAft>
              <a:buClr>
                <a:schemeClr val="accent1"/>
              </a:buClr>
              <a:buFont typeface="Arial"/>
              <a:buChar char="•"/>
              <a:defRPr/>
            </a:lvl5pPr>
            <a:lvl6pPr indent="-134620" lvl="5" marL="1645920" marR="0" rtl="0" algn="l">
              <a:spcBef>
                <a:spcPts val="320"/>
              </a:spcBef>
              <a:buClr>
                <a:schemeClr val="accent1"/>
              </a:buClr>
              <a:buFont typeface="Arial"/>
              <a:buChar char="•"/>
              <a:defRPr/>
            </a:lvl6pPr>
            <a:lvl7pPr indent="-136651" lvl="6" marL="1901951" marR="0" rtl="0" algn="l">
              <a:spcBef>
                <a:spcPts val="320"/>
              </a:spcBef>
              <a:buClr>
                <a:schemeClr val="accent1"/>
              </a:buClr>
              <a:buFont typeface="Arial"/>
              <a:buChar char="•"/>
              <a:defRPr/>
            </a:lvl7pPr>
            <a:lvl8pPr indent="-137160" lvl="7" marL="2194560" marR="0" rtl="0" algn="l">
              <a:spcBef>
                <a:spcPts val="320"/>
              </a:spcBef>
              <a:buClr>
                <a:schemeClr val="accent1"/>
              </a:buClr>
              <a:buFont typeface="Arial"/>
              <a:buChar char="•"/>
              <a:defRPr/>
            </a:lvl8pPr>
            <a:lvl9pPr indent="-132079" lvl="8" marL="2468880" marR="0" rtl="0" algn="l">
              <a:spcBef>
                <a:spcPts val="320"/>
              </a:spcBef>
              <a:buClr>
                <a:schemeClr val="accent1"/>
              </a:buClr>
              <a:buFont typeface="Arial"/>
              <a:buChar char="•"/>
              <a:defRPr/>
            </a:lvl9pPr>
          </a:lstStyle>
          <a:p/>
        </p:txBody>
      </p:sp>
      <p:sp>
        <p:nvSpPr>
          <p:cNvPr id="93" name="Shape 93"/>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4" name="Shape 94"/>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5" name="Shape 95"/>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 accent1="accent1" accent2="accent2" accent3="accent3" accent4="accent4" accent5="accent5" accent6="accent6" bg1="lt1" bg2="dk2" tx1="dk1" tx2="lt2" folHlink="folHlink" hlink="hlink"/>
  <p:sldLayoutIdLst>
    <p:sldLayoutId id="214748365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105" name="Shape 105"/>
        <p:cNvGrpSpPr/>
        <p:nvPr/>
      </p:nvGrpSpPr>
      <p:grpSpPr>
        <a:xfrm>
          <a:off x="0" y="0"/>
          <a:ext cx="0" cy="0"/>
          <a:chOff x="0" y="0"/>
          <a:chExt cx="0" cy="0"/>
        </a:xfrm>
      </p:grpSpPr>
      <p:sp>
        <p:nvSpPr>
          <p:cNvPr id="106" name="Shape 106"/>
          <p:cNvSpPr txBox="1"/>
          <p:nvPr/>
        </p:nvSpPr>
        <p:spPr>
          <a:xfrm>
            <a:off x="777875" y="0"/>
            <a:ext cx="7543800" cy="3810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07" name="Shape 107"/>
          <p:cNvSpPr txBox="1"/>
          <p:nvPr/>
        </p:nvSpPr>
        <p:spPr>
          <a:xfrm>
            <a:off x="777875" y="6172200"/>
            <a:ext cx="7543800" cy="26987"/>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08" name="Shape 108"/>
          <p:cNvCxnSpPr/>
          <p:nvPr/>
        </p:nvCxnSpPr>
        <p:spPr>
          <a:xfrm rot="5400000">
            <a:off x="1677192" y="2515392"/>
            <a:ext cx="3809999" cy="1587"/>
          </a:xfrm>
          <a:prstGeom prst="straightConnector1">
            <a:avLst/>
          </a:prstGeom>
          <a:noFill/>
          <a:ln cap="flat" cmpd="sng" w="15875">
            <a:solidFill>
              <a:srgbClr val="989898"/>
            </a:solidFill>
            <a:prstDash val="solid"/>
            <a:miter/>
            <a:headEnd len="med" w="med" type="none"/>
            <a:tailEnd len="med" w="med" type="none"/>
          </a:ln>
        </p:spPr>
      </p:cxnSp>
      <p:sp>
        <p:nvSpPr>
          <p:cNvPr id="109" name="Shape 109"/>
          <p:cNvSpPr txBox="1"/>
          <p:nvPr>
            <p:ph type="title"/>
          </p:nvPr>
        </p:nvSpPr>
        <p:spPr>
          <a:xfrm>
            <a:off x="762000" y="4572000"/>
            <a:ext cx="6781800" cy="1600199"/>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 type="body"/>
          </p:nvPr>
        </p:nvSpPr>
        <p:spPr>
          <a:xfrm>
            <a:off x="762000" y="685800"/>
            <a:ext cx="7543800" cy="3886200"/>
          </a:xfrm>
          <a:prstGeom prst="rect">
            <a:avLst/>
          </a:prstGeom>
          <a:noFill/>
          <a:ln>
            <a:noFill/>
          </a:ln>
        </p:spPr>
        <p:txBody>
          <a:bodyPr anchorCtr="0" anchor="ctr" bIns="91425" lIns="91425" rIns="91425" tIns="91425"/>
          <a:lstStyle>
            <a:lvl1pPr indent="-120650" lvl="0" marL="273050" marR="0" rtl="0" algn="l">
              <a:spcBef>
                <a:spcPts val="480"/>
              </a:spcBef>
              <a:spcAft>
                <a:spcPts val="0"/>
              </a:spcAft>
              <a:buClr>
                <a:schemeClr val="accent1"/>
              </a:buClr>
              <a:buFont typeface="Arial"/>
              <a:buChar char="•"/>
              <a:defRPr/>
            </a:lvl1pPr>
            <a:lvl2pPr indent="-136525" lvl="1" marL="593725" marR="0" rtl="0" algn="l">
              <a:spcBef>
                <a:spcPts val="440"/>
              </a:spcBef>
              <a:spcAft>
                <a:spcPts val="0"/>
              </a:spcAft>
              <a:buClr>
                <a:schemeClr val="accent1"/>
              </a:buClr>
              <a:buFont typeface="Arial"/>
              <a:buChar char="•"/>
              <a:defRPr/>
            </a:lvl2pPr>
            <a:lvl3pPr indent="-106362" lvl="2" marL="868363" marR="0" rtl="0" algn="l">
              <a:spcBef>
                <a:spcPts val="400"/>
              </a:spcBef>
              <a:spcAft>
                <a:spcPts val="0"/>
              </a:spcAft>
              <a:buClr>
                <a:schemeClr val="accent1"/>
              </a:buClr>
              <a:buFont typeface="Arial"/>
              <a:buChar char="•"/>
              <a:defRPr/>
            </a:lvl3pPr>
            <a:lvl4pPr indent="-114300" lvl="3" marL="1143000" marR="0" rtl="0" algn="l">
              <a:spcBef>
                <a:spcPts val="360"/>
              </a:spcBef>
              <a:spcAft>
                <a:spcPts val="0"/>
              </a:spcAft>
              <a:buClr>
                <a:schemeClr val="accent1"/>
              </a:buClr>
              <a:buFont typeface="Arial"/>
              <a:buChar char="•"/>
              <a:defRPr/>
            </a:lvl4pPr>
            <a:lvl5pPr indent="-114300" lvl="4" marL="1371600" marR="0" rtl="0" algn="l">
              <a:spcBef>
                <a:spcPts val="360"/>
              </a:spcBef>
              <a:spcAft>
                <a:spcPts val="0"/>
              </a:spcAft>
              <a:buClr>
                <a:schemeClr val="accent1"/>
              </a:buClr>
              <a:buFont typeface="Arial"/>
              <a:buChar char="•"/>
              <a:defRPr/>
            </a:lvl5pPr>
            <a:lvl6pPr indent="-134620" lvl="5" marL="1645920" marR="0" rtl="0" algn="l">
              <a:spcBef>
                <a:spcPts val="320"/>
              </a:spcBef>
              <a:buClr>
                <a:schemeClr val="accent1"/>
              </a:buClr>
              <a:buFont typeface="Arial"/>
              <a:buChar char="•"/>
              <a:defRPr/>
            </a:lvl6pPr>
            <a:lvl7pPr indent="-136651" lvl="6" marL="1901951" marR="0" rtl="0" algn="l">
              <a:spcBef>
                <a:spcPts val="320"/>
              </a:spcBef>
              <a:buClr>
                <a:schemeClr val="accent1"/>
              </a:buClr>
              <a:buFont typeface="Arial"/>
              <a:buChar char="•"/>
              <a:defRPr/>
            </a:lvl7pPr>
            <a:lvl8pPr indent="-137160" lvl="7" marL="2194560" marR="0" rtl="0" algn="l">
              <a:spcBef>
                <a:spcPts val="320"/>
              </a:spcBef>
              <a:buClr>
                <a:schemeClr val="accent1"/>
              </a:buClr>
              <a:buFont typeface="Arial"/>
              <a:buChar char="•"/>
              <a:defRPr/>
            </a:lvl8pPr>
            <a:lvl9pPr indent="-132079" lvl="8" marL="2468880" marR="0" rtl="0" algn="l">
              <a:spcBef>
                <a:spcPts val="320"/>
              </a:spcBef>
              <a:buClr>
                <a:schemeClr val="accent1"/>
              </a:buClr>
              <a:buFont typeface="Arial"/>
              <a:buChar char="•"/>
              <a:defRPr/>
            </a:lvl9pPr>
          </a:lstStyle>
          <a:p/>
        </p:txBody>
      </p:sp>
      <p:sp>
        <p:nvSpPr>
          <p:cNvPr id="111" name="Shape 111"/>
          <p:cNvSpPr txBox="1"/>
          <p:nvPr>
            <p:ph idx="10" type="dt"/>
          </p:nvPr>
        </p:nvSpPr>
        <p:spPr>
          <a:xfrm>
            <a:off x="6248400" y="6208712"/>
            <a:ext cx="2133599" cy="365125"/>
          </a:xfrm>
          <a:prstGeom prst="rect">
            <a:avLst/>
          </a:prstGeom>
          <a:noFill/>
          <a:ln>
            <a:noFill/>
          </a:ln>
        </p:spPr>
        <p:txBody>
          <a:bodyPr anchorCtr="0" anchor="ctr"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2" name="Shape 112"/>
          <p:cNvSpPr txBox="1"/>
          <p:nvPr>
            <p:ph idx="11" type="ftr"/>
          </p:nvPr>
        </p:nvSpPr>
        <p:spPr>
          <a:xfrm>
            <a:off x="762000" y="6208712"/>
            <a:ext cx="4873624"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3" name="Shape 113"/>
          <p:cNvSpPr txBox="1"/>
          <p:nvPr>
            <p:ph idx="12" type="sldNum"/>
          </p:nvPr>
        </p:nvSpPr>
        <p:spPr>
          <a:xfrm>
            <a:off x="7620000" y="5688012"/>
            <a:ext cx="762000"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62626"/>
              </a:buClr>
              <a:buSzPct val="25000"/>
              <a:buFont typeface="Impact"/>
              <a:buNone/>
            </a:pPr>
            <a:fld id="{00000000-1234-1234-1234-123412341234}" type="slidenum">
              <a:rPr b="0" i="0" lang="en-US" sz="2400" u="none" cap="none" strike="noStrike">
                <a:solidFill>
                  <a:srgbClr val="262626"/>
                </a:solidFill>
                <a:latin typeface="Impact"/>
                <a:ea typeface="Impact"/>
                <a:cs typeface="Impact"/>
                <a:sym typeface="Impact"/>
              </a:rPr>
              <a:t>‹#›</a:t>
            </a:fld>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4.jp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9.jpg"/><Relationship Id="rId4"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1.jpg"/><Relationship Id="rId4" Type="http://schemas.openxmlformats.org/officeDocument/2006/relationships/image" Target="../media/image03.jpg"/><Relationship Id="rId5"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ctrTitle"/>
          </p:nvPr>
        </p:nvSpPr>
        <p:spPr>
          <a:xfrm>
            <a:off x="1371600" y="2590800"/>
            <a:ext cx="7772400" cy="197485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8800" u="none" cap="none" strike="noStrike">
                <a:solidFill>
                  <a:srgbClr val="303030"/>
                </a:solidFill>
                <a:latin typeface="Impact"/>
                <a:ea typeface="Impact"/>
                <a:cs typeface="Impact"/>
                <a:sym typeface="Impact"/>
              </a:rPr>
              <a:t>Freedom </a:t>
            </a:r>
            <a:br>
              <a:rPr b="0" i="0" lang="en-US" sz="8800" u="none" cap="none" strike="noStrike">
                <a:solidFill>
                  <a:srgbClr val="303030"/>
                </a:solidFill>
                <a:latin typeface="Impact"/>
                <a:ea typeface="Impact"/>
                <a:cs typeface="Impact"/>
                <a:sym typeface="Impact"/>
              </a:rPr>
            </a:br>
            <a:r>
              <a:rPr b="0" i="0" lang="en-US" sz="8800" u="none" cap="none" strike="noStrike">
                <a:solidFill>
                  <a:srgbClr val="303030"/>
                </a:solidFill>
                <a:latin typeface="Impact"/>
                <a:ea typeface="Impact"/>
                <a:cs typeface="Impact"/>
                <a:sym typeface="Impact"/>
              </a:rPr>
              <a:t>of </a:t>
            </a:r>
            <a:br>
              <a:rPr b="0" i="0" lang="en-US" sz="8800" u="none" cap="none" strike="noStrike">
                <a:solidFill>
                  <a:srgbClr val="303030"/>
                </a:solidFill>
                <a:latin typeface="Impact"/>
                <a:ea typeface="Impact"/>
                <a:cs typeface="Impact"/>
                <a:sym typeface="Impact"/>
              </a:rPr>
            </a:br>
            <a:r>
              <a:rPr b="0" i="0" lang="en-US" sz="8800" u="none" cap="none" strike="noStrike">
                <a:solidFill>
                  <a:srgbClr val="303030"/>
                </a:solidFill>
                <a:latin typeface="Impact"/>
                <a:ea typeface="Impact"/>
                <a:cs typeface="Impact"/>
                <a:sym typeface="Impact"/>
              </a:rPr>
              <a:t>Speech</a:t>
            </a:r>
          </a:p>
        </p:txBody>
      </p:sp>
      <p:pic>
        <p:nvPicPr>
          <p:cNvPr descr="C:\Users\Hollie.Hollie-PC\Pictures\Microsoft Clip Organizer\free speech.jpg" id="127" name="Shape 127"/>
          <p:cNvPicPr preferRelativeResize="0"/>
          <p:nvPr/>
        </p:nvPicPr>
        <p:blipFill rotWithShape="1">
          <a:blip r:embed="rId3">
            <a:alphaModFix/>
          </a:blip>
          <a:srcRect b="0" l="0" r="0" t="0"/>
          <a:stretch/>
        </p:blipFill>
        <p:spPr>
          <a:xfrm>
            <a:off x="533400" y="4114800"/>
            <a:ext cx="2438399" cy="25431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838200" y="1524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5400" u="none" cap="none" strike="noStrike">
                <a:solidFill>
                  <a:srgbClr val="303030"/>
                </a:solidFill>
                <a:latin typeface="Impact"/>
                <a:ea typeface="Impact"/>
                <a:cs typeface="Impact"/>
                <a:sym typeface="Impact"/>
              </a:rPr>
              <a:t>Regulating Speech</a:t>
            </a:r>
          </a:p>
        </p:txBody>
      </p:sp>
      <p:pic>
        <p:nvPicPr>
          <p:cNvPr id="198" name="Shape 198"/>
          <p:cNvPicPr preferRelativeResize="0"/>
          <p:nvPr>
            <p:ph idx="1" type="body"/>
          </p:nvPr>
        </p:nvPicPr>
        <p:blipFill rotWithShape="1">
          <a:blip r:embed="rId3">
            <a:alphaModFix/>
          </a:blip>
          <a:srcRect b="0" l="0" r="0" t="0"/>
          <a:stretch/>
        </p:blipFill>
        <p:spPr>
          <a:xfrm>
            <a:off x="762000" y="1474787"/>
            <a:ext cx="7546975" cy="46577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685800" y="8382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300" u="none" cap="none" strike="noStrike">
                <a:solidFill>
                  <a:srgbClr val="303030"/>
                </a:solidFill>
                <a:latin typeface="Impact"/>
                <a:ea typeface="Impact"/>
                <a:cs typeface="Impact"/>
                <a:sym typeface="Impact"/>
              </a:rPr>
              <a:t>Court’s decisions based on 3 views</a:t>
            </a:r>
          </a:p>
        </p:txBody>
      </p:sp>
      <p:sp>
        <p:nvSpPr>
          <p:cNvPr id="205" name="Shape 205"/>
          <p:cNvSpPr txBox="1"/>
          <p:nvPr>
            <p:ph idx="1" type="body"/>
          </p:nvPr>
        </p:nvSpPr>
        <p:spPr>
          <a:xfrm>
            <a:off x="838200" y="2209800"/>
            <a:ext cx="7543800" cy="3886200"/>
          </a:xfrm>
          <a:prstGeom prst="rect">
            <a:avLst/>
          </a:prstGeom>
          <a:noFill/>
          <a:ln>
            <a:noFill/>
          </a:ln>
        </p:spPr>
        <p:txBody>
          <a:bodyPr anchorCtr="0" anchor="ctr" bIns="45700" lIns="91425" rIns="91425" tIns="45700">
            <a:noAutofit/>
          </a:bodyPr>
          <a:lstStyle/>
          <a:p>
            <a:pPr indent="-519112" lvl="0" marL="582612" marR="0" rtl="0" algn="l">
              <a:lnSpc>
                <a:spcPct val="100000"/>
              </a:lnSpc>
              <a:spcBef>
                <a:spcPts val="0"/>
              </a:spcBef>
              <a:spcAft>
                <a:spcPts val="0"/>
              </a:spcAft>
              <a:buClr>
                <a:schemeClr val="accent1"/>
              </a:buClr>
              <a:buSzPct val="100000"/>
              <a:buFont typeface="Consolas"/>
              <a:buAutoNum type="arabicPeriod"/>
            </a:pPr>
            <a:r>
              <a:rPr b="0" i="0" lang="en-US" sz="4400" u="none" cap="none" strike="noStrike">
                <a:solidFill>
                  <a:srgbClr val="00B0F0"/>
                </a:solidFill>
                <a:latin typeface="Times New Roman"/>
                <a:ea typeface="Times New Roman"/>
                <a:cs typeface="Times New Roman"/>
                <a:sym typeface="Times New Roman"/>
              </a:rPr>
              <a:t>“Clear and Present Danger”-</a:t>
            </a:r>
            <a:r>
              <a:rPr b="0" i="0" lang="en-US" sz="3600" u="none" cap="none" strike="noStrike">
                <a:solidFill>
                  <a:srgbClr val="00B0F0"/>
                </a:solidFill>
                <a:latin typeface="Times New Roman"/>
                <a:ea typeface="Times New Roman"/>
                <a:cs typeface="Times New Roman"/>
                <a:sym typeface="Times New Roman"/>
              </a:rPr>
              <a:t> </a:t>
            </a:r>
            <a:r>
              <a:rPr b="0" i="0" lang="en-US" sz="3600" u="none" cap="none" strike="noStrike">
                <a:solidFill>
                  <a:schemeClr val="dk2"/>
                </a:solidFill>
                <a:latin typeface="Times New Roman"/>
                <a:ea typeface="Times New Roman"/>
                <a:cs typeface="Times New Roman"/>
                <a:sym typeface="Times New Roman"/>
              </a:rPr>
              <a:t>if speech presents an immediate danger it is not protected by the 1</a:t>
            </a:r>
            <a:r>
              <a:rPr b="0" baseline="30000" i="0" lang="en-US" sz="3600" u="none" cap="none" strike="noStrike">
                <a:solidFill>
                  <a:schemeClr val="dk2"/>
                </a:solidFill>
                <a:latin typeface="Times New Roman"/>
                <a:ea typeface="Times New Roman"/>
                <a:cs typeface="Times New Roman"/>
                <a:sym typeface="Times New Roman"/>
              </a:rPr>
              <a:t>st</a:t>
            </a:r>
            <a:r>
              <a:rPr b="0" i="0" lang="en-US" sz="3600" u="none" cap="none" strike="noStrike">
                <a:solidFill>
                  <a:schemeClr val="dk2"/>
                </a:solidFill>
                <a:latin typeface="Times New Roman"/>
                <a:ea typeface="Times New Roman"/>
                <a:cs typeface="Times New Roman"/>
                <a:sym typeface="Times New Roman"/>
              </a:rPr>
              <a:t> amendment</a:t>
            </a:r>
          </a:p>
          <a:p>
            <a:pPr indent="-517525" lvl="1" marL="911225" marR="0" rtl="0" algn="l">
              <a:lnSpc>
                <a:spcPct val="100000"/>
              </a:lnSpc>
              <a:spcBef>
                <a:spcPts val="720"/>
              </a:spcBef>
              <a:spcAft>
                <a:spcPts val="0"/>
              </a:spcAft>
              <a:buClr>
                <a:schemeClr val="accent1"/>
              </a:buClr>
              <a:buSzPct val="100000"/>
              <a:buFont typeface="Arial"/>
              <a:buChar char="•"/>
            </a:pPr>
            <a:r>
              <a:rPr b="0" i="0" lang="en-US" sz="3600" u="none" cap="none" strike="noStrike">
                <a:solidFill>
                  <a:schemeClr val="dk2"/>
                </a:solidFill>
                <a:latin typeface="Times New Roman"/>
                <a:ea typeface="Times New Roman"/>
                <a:cs typeface="Times New Roman"/>
                <a:sym typeface="Times New Roman"/>
              </a:rPr>
              <a:t>Ex. Public Safety Issue- Terrorist Threat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762000" y="10668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900" u="none" cap="none" strike="noStrike">
                <a:solidFill>
                  <a:srgbClr val="303030"/>
                </a:solidFill>
                <a:latin typeface="Impact"/>
                <a:ea typeface="Impact"/>
                <a:cs typeface="Impact"/>
                <a:sym typeface="Impact"/>
              </a:rPr>
              <a:t>View #2- </a:t>
            </a:r>
            <a:br>
              <a:rPr b="0" i="0" lang="en-US" sz="4900" u="none" cap="none" strike="noStrike">
                <a:solidFill>
                  <a:srgbClr val="303030"/>
                </a:solidFill>
                <a:latin typeface="Impact"/>
                <a:ea typeface="Impact"/>
                <a:cs typeface="Impact"/>
                <a:sym typeface="Impact"/>
              </a:rPr>
            </a:br>
            <a:r>
              <a:rPr b="1" i="0" lang="en-US" sz="4300" u="none" cap="none" strike="noStrike">
                <a:solidFill>
                  <a:srgbClr val="00B0F0"/>
                </a:solidFill>
                <a:latin typeface="Impact"/>
                <a:ea typeface="Impact"/>
                <a:cs typeface="Impact"/>
                <a:sym typeface="Impact"/>
              </a:rPr>
              <a:t>Bad Tendency Doctrine</a:t>
            </a:r>
          </a:p>
        </p:txBody>
      </p:sp>
      <p:sp>
        <p:nvSpPr>
          <p:cNvPr id="212" name="Shape 212"/>
          <p:cNvSpPr txBox="1"/>
          <p:nvPr>
            <p:ph idx="1" type="body"/>
          </p:nvPr>
        </p:nvSpPr>
        <p:spPr>
          <a:xfrm>
            <a:off x="762000" y="1828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Restricted even more speech</a:t>
            </a:r>
          </a:p>
          <a:p>
            <a:pPr indent="-276225" lvl="1" marL="593725" marR="0" rtl="0" algn="l">
              <a:lnSpc>
                <a:spcPct val="10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Example: If speech might lead to illegal action</a:t>
            </a:r>
          </a:p>
          <a:p>
            <a:pPr indent="-276225" lvl="1" marL="593725" marR="0" rtl="0" algn="l">
              <a:lnSpc>
                <a:spcPct val="100000"/>
              </a:lnSpc>
              <a:spcBef>
                <a:spcPts val="440"/>
              </a:spcBef>
              <a:spcAft>
                <a:spcPts val="0"/>
              </a:spcAft>
              <a:buClr>
                <a:schemeClr val="accent1"/>
              </a:buClr>
              <a:buSzPct val="100000"/>
              <a:buFont typeface="Arial"/>
              <a:buNone/>
            </a:pPr>
            <a:r>
              <a:t/>
            </a:r>
            <a:endParaRPr b="0" i="0" sz="2200" u="none" cap="none" strike="noStrike">
              <a:solidFill>
                <a:schemeClr val="dk2"/>
              </a:solidFill>
              <a:latin typeface="Times New Roman"/>
              <a:ea typeface="Times New Roman"/>
              <a:cs typeface="Times New Roman"/>
              <a:sym typeface="Times New Roman"/>
            </a:endParaRPr>
          </a:p>
          <a:p>
            <a:pPr indent="-276225" lvl="1" marL="593725" marR="0" rtl="0" algn="l">
              <a:lnSpc>
                <a:spcPct val="10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Q: What do supporters of this view consider more important, maintaining social order or protecting basic freedoms?</a:t>
            </a:r>
          </a:p>
          <a:p>
            <a:pPr indent="-276225" lvl="1" marL="593725" marR="0" rtl="0" algn="l">
              <a:lnSpc>
                <a:spcPct val="10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A: Maintaining Social Order</a:t>
            </a:r>
          </a:p>
          <a:p>
            <a:pPr indent="0" lvl="0" marL="0" marR="0" rtl="0" algn="l">
              <a:spcBef>
                <a:spcPts val="0"/>
              </a:spcBef>
              <a:buSzPct val="25000"/>
              <a:buNone/>
            </a:pPr>
            <a:r>
              <a:t/>
            </a:r>
            <a:endParaRPr b="0" i="0" sz="22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838200" y="5334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900" u="none" cap="none" strike="noStrike">
                <a:solidFill>
                  <a:srgbClr val="303030"/>
                </a:solidFill>
                <a:latin typeface="Impact"/>
                <a:ea typeface="Impact"/>
                <a:cs typeface="Impact"/>
                <a:sym typeface="Impact"/>
              </a:rPr>
              <a:t>View #3- </a:t>
            </a:r>
            <a:br>
              <a:rPr b="0" i="0" lang="en-US" sz="4900" u="none" cap="none" strike="noStrike">
                <a:solidFill>
                  <a:srgbClr val="303030"/>
                </a:solidFill>
                <a:latin typeface="Impact"/>
                <a:ea typeface="Impact"/>
                <a:cs typeface="Impact"/>
                <a:sym typeface="Impact"/>
              </a:rPr>
            </a:br>
            <a:r>
              <a:rPr b="1" i="0" lang="en-US" sz="4000" u="none" cap="none" strike="noStrike">
                <a:solidFill>
                  <a:srgbClr val="00B0F0"/>
                </a:solidFill>
                <a:latin typeface="Impact"/>
                <a:ea typeface="Impact"/>
                <a:cs typeface="Impact"/>
                <a:sym typeface="Impact"/>
              </a:rPr>
              <a:t>Preferred Position Doctrine</a:t>
            </a:r>
          </a:p>
        </p:txBody>
      </p:sp>
      <p:sp>
        <p:nvSpPr>
          <p:cNvPr id="219" name="Shape 219"/>
          <p:cNvSpPr txBox="1"/>
          <p:nvPr>
            <p:ph idx="1" type="body"/>
          </p:nvPr>
        </p:nvSpPr>
        <p:spPr>
          <a:xfrm>
            <a:off x="304800" y="2743200"/>
            <a:ext cx="8534399" cy="45720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 1</a:t>
            </a:r>
            <a:r>
              <a:rPr b="0" baseline="30000" i="0" lang="en-US" sz="2400" u="none" cap="none" strike="noStrike">
                <a:solidFill>
                  <a:schemeClr val="dk2"/>
                </a:solidFill>
                <a:latin typeface="Times New Roman"/>
                <a:ea typeface="Times New Roman"/>
                <a:cs typeface="Times New Roman"/>
                <a:sym typeface="Times New Roman"/>
              </a:rPr>
              <a:t>st</a:t>
            </a:r>
            <a:r>
              <a:rPr b="0" i="0" lang="en-US" sz="2400" u="none" cap="none" strike="noStrike">
                <a:solidFill>
                  <a:schemeClr val="dk2"/>
                </a:solidFill>
                <a:latin typeface="Times New Roman"/>
                <a:ea typeface="Times New Roman"/>
                <a:cs typeface="Times New Roman"/>
                <a:sym typeface="Times New Roman"/>
              </a:rPr>
              <a:t> Amendment freedoms are more fundamental than any other freedoms</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rgbClr val="FF0000"/>
                </a:solidFill>
                <a:latin typeface="Times New Roman"/>
                <a:ea typeface="Times New Roman"/>
                <a:cs typeface="Times New Roman"/>
                <a:sym typeface="Times New Roman"/>
              </a:rPr>
              <a:t>SO… if a law prohibits freedoms it must be absolutely necessary or it is unconstitutional</a:t>
            </a:r>
          </a:p>
        </p:txBody>
      </p:sp>
      <p:pic>
        <p:nvPicPr>
          <p:cNvPr descr="C:\Users\Hollie.Hollie-PC\Pictures\Microsoft Clip Organizer\use it or loose it.jpg" id="220" name="Shape 220"/>
          <p:cNvPicPr preferRelativeResize="0"/>
          <p:nvPr/>
        </p:nvPicPr>
        <p:blipFill rotWithShape="1">
          <a:blip r:embed="rId3">
            <a:alphaModFix/>
          </a:blip>
          <a:srcRect b="0" l="0" r="0" t="0"/>
          <a:stretch/>
        </p:blipFill>
        <p:spPr>
          <a:xfrm>
            <a:off x="2971800" y="1600200"/>
            <a:ext cx="3048000" cy="26669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685800" y="4572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300" u="none" cap="none" strike="noStrike">
                <a:solidFill>
                  <a:srgbClr val="303030"/>
                </a:solidFill>
                <a:latin typeface="Impact"/>
                <a:ea typeface="Impact"/>
                <a:cs typeface="Impact"/>
                <a:sym typeface="Impact"/>
              </a:rPr>
              <a:t>Types of Speech </a:t>
            </a:r>
            <a:r>
              <a:rPr b="1" i="1" lang="en-US" sz="4300" u="none" cap="none" strike="noStrike">
                <a:solidFill>
                  <a:srgbClr val="303030"/>
                </a:solidFill>
                <a:latin typeface="Impact"/>
                <a:ea typeface="Impact"/>
                <a:cs typeface="Impact"/>
                <a:sym typeface="Impact"/>
              </a:rPr>
              <a:t>NOT</a:t>
            </a:r>
            <a:r>
              <a:rPr b="0" i="0" lang="en-US" sz="4300" u="none" cap="none" strike="noStrike">
                <a:solidFill>
                  <a:srgbClr val="303030"/>
                </a:solidFill>
                <a:latin typeface="Impact"/>
                <a:ea typeface="Impact"/>
                <a:cs typeface="Impact"/>
                <a:sym typeface="Impact"/>
              </a:rPr>
              <a:t> Protected</a:t>
            </a:r>
          </a:p>
        </p:txBody>
      </p:sp>
      <p:sp>
        <p:nvSpPr>
          <p:cNvPr id="227" name="Shape 227"/>
          <p:cNvSpPr txBox="1"/>
          <p:nvPr>
            <p:ph idx="1" type="body"/>
          </p:nvPr>
        </p:nvSpPr>
        <p:spPr>
          <a:xfrm>
            <a:off x="762000" y="1447800"/>
            <a:ext cx="7772400" cy="4908550"/>
          </a:xfrm>
          <a:prstGeom prst="rect">
            <a:avLst/>
          </a:prstGeom>
          <a:noFill/>
          <a:ln cap="flat" cmpd="sng" w="9525">
            <a:solidFill>
              <a:schemeClr val="accent1"/>
            </a:solidFill>
            <a:prstDash val="solid"/>
            <a:miter/>
            <a:headEnd len="med" w="med" type="none"/>
            <a:tailEnd len="med" w="med" type="none"/>
          </a:ln>
        </p:spPr>
        <p:txBody>
          <a:bodyPr anchorCtr="0" anchor="ctr" bIns="45700" lIns="91425" rIns="91425" tIns="45700">
            <a:noAutofit/>
          </a:bodyPr>
          <a:lstStyle/>
          <a:p>
            <a:pPr indent="-519112" lvl="0" marL="582612" marR="0" rtl="0" algn="l">
              <a:lnSpc>
                <a:spcPct val="100000"/>
              </a:lnSpc>
              <a:spcBef>
                <a:spcPts val="0"/>
              </a:spcBef>
              <a:spcAft>
                <a:spcPts val="0"/>
              </a:spcAft>
              <a:buClr>
                <a:schemeClr val="dk2"/>
              </a:buClr>
              <a:buSzPct val="25000"/>
              <a:buFont typeface="Times New Roman"/>
              <a:buNone/>
            </a:pPr>
            <a:r>
              <a:rPr b="0" i="0" lang="en-US" sz="6000" u="none" cap="none" strike="noStrike">
                <a:solidFill>
                  <a:schemeClr val="dk2"/>
                </a:solidFill>
                <a:latin typeface="Times New Roman"/>
                <a:ea typeface="Times New Roman"/>
                <a:cs typeface="Times New Roman"/>
                <a:sym typeface="Times New Roman"/>
              </a:rPr>
              <a:t>1. </a:t>
            </a:r>
            <a:r>
              <a:rPr b="0" i="0" lang="en-US" sz="4000" u="none" cap="none" strike="noStrike">
                <a:solidFill>
                  <a:srgbClr val="002060"/>
                </a:solidFill>
                <a:latin typeface="Arial"/>
                <a:ea typeface="Arial"/>
                <a:cs typeface="Arial"/>
                <a:sym typeface="Arial"/>
              </a:rPr>
              <a:t>Defamatory Speech- </a:t>
            </a:r>
            <a:r>
              <a:rPr b="0" i="0" lang="en-US" sz="4000" u="none" cap="none" strike="noStrike">
                <a:solidFill>
                  <a:schemeClr val="dk2"/>
                </a:solidFill>
                <a:latin typeface="Times New Roman"/>
                <a:ea typeface="Times New Roman"/>
                <a:cs typeface="Times New Roman"/>
                <a:sym typeface="Times New Roman"/>
              </a:rPr>
              <a:t>false speech that damages a person’s good name, character, or reputation</a:t>
            </a:r>
          </a:p>
          <a:p>
            <a:pPr indent="-517525" lvl="1" marL="911225" marR="0" rtl="0" algn="l">
              <a:lnSpc>
                <a:spcPct val="100000"/>
              </a:lnSpc>
              <a:spcBef>
                <a:spcPts val="1080"/>
              </a:spcBef>
              <a:spcAft>
                <a:spcPts val="0"/>
              </a:spcAft>
              <a:buClr>
                <a:schemeClr val="accent1"/>
              </a:buClr>
              <a:buSzPct val="100000"/>
              <a:buFont typeface="Noto Symbol"/>
              <a:buChar char="▫"/>
            </a:pPr>
            <a:r>
              <a:rPr b="0" i="0" lang="en-US" sz="5400" u="none" cap="none" strike="noStrike">
                <a:solidFill>
                  <a:schemeClr val="dk2"/>
                </a:solidFill>
                <a:latin typeface="Times New Roman"/>
                <a:ea typeface="Times New Roman"/>
                <a:cs typeface="Times New Roman"/>
                <a:sym typeface="Times New Roman"/>
              </a:rPr>
              <a:t>2</a:t>
            </a:r>
            <a:r>
              <a:rPr b="0" i="0" lang="en-US" sz="3600" u="none" cap="none" strike="noStrike">
                <a:solidFill>
                  <a:schemeClr val="dk2"/>
                </a:solidFill>
                <a:latin typeface="Times New Roman"/>
                <a:ea typeface="Times New Roman"/>
                <a:cs typeface="Times New Roman"/>
                <a:sym typeface="Times New Roman"/>
              </a:rPr>
              <a:t> Types</a:t>
            </a:r>
          </a:p>
          <a:p>
            <a:pPr indent="-519112" lvl="2" marL="1166812" marR="0" rtl="0" algn="l">
              <a:lnSpc>
                <a:spcPct val="100000"/>
              </a:lnSpc>
              <a:spcBef>
                <a:spcPts val="720"/>
              </a:spcBef>
              <a:spcAft>
                <a:spcPts val="0"/>
              </a:spcAft>
              <a:buClr>
                <a:schemeClr val="accent1"/>
              </a:buClr>
              <a:buSzPct val="100000"/>
              <a:buFont typeface="Impact"/>
              <a:buAutoNum type="arabicPeriod"/>
            </a:pPr>
            <a:r>
              <a:rPr b="0" i="0" lang="en-US" sz="3600" u="none" cap="none" strike="noStrike">
                <a:solidFill>
                  <a:srgbClr val="002060"/>
                </a:solidFill>
                <a:latin typeface="Arial"/>
                <a:ea typeface="Arial"/>
                <a:cs typeface="Arial"/>
                <a:sym typeface="Arial"/>
              </a:rPr>
              <a:t>Slander</a:t>
            </a:r>
            <a:r>
              <a:rPr b="0" i="0" lang="en-US" sz="3200" u="none" cap="none" strike="noStrike">
                <a:solidFill>
                  <a:schemeClr val="dk2"/>
                </a:solidFill>
                <a:latin typeface="Arial"/>
                <a:ea typeface="Arial"/>
                <a:cs typeface="Arial"/>
                <a:sym typeface="Arial"/>
              </a:rPr>
              <a:t>-</a:t>
            </a:r>
            <a:r>
              <a:rPr b="0" i="0" lang="en-US" sz="3200" u="none" cap="none" strike="noStrike">
                <a:solidFill>
                  <a:schemeClr val="dk2"/>
                </a:solidFill>
                <a:latin typeface="Times New Roman"/>
                <a:ea typeface="Times New Roman"/>
                <a:cs typeface="Times New Roman"/>
                <a:sym typeface="Times New Roman"/>
              </a:rPr>
              <a:t> Spoken</a:t>
            </a:r>
          </a:p>
          <a:p>
            <a:pPr indent="-519112" lvl="2" marL="1166812" marR="0" rtl="0" algn="l">
              <a:lnSpc>
                <a:spcPct val="100000"/>
              </a:lnSpc>
              <a:spcBef>
                <a:spcPts val="720"/>
              </a:spcBef>
              <a:spcAft>
                <a:spcPts val="0"/>
              </a:spcAft>
              <a:buClr>
                <a:schemeClr val="accent1"/>
              </a:buClr>
              <a:buSzPct val="100000"/>
              <a:buFont typeface="Impact"/>
              <a:buAutoNum type="arabicPeriod"/>
            </a:pPr>
            <a:r>
              <a:rPr b="0" i="0" lang="en-US" sz="3600" u="none" cap="none" strike="noStrike">
                <a:solidFill>
                  <a:srgbClr val="002060"/>
                </a:solidFill>
                <a:latin typeface="Arial"/>
                <a:ea typeface="Arial"/>
                <a:cs typeface="Arial"/>
                <a:sym typeface="Arial"/>
              </a:rPr>
              <a:t>Libel</a:t>
            </a:r>
            <a:r>
              <a:rPr b="0" i="0" lang="en-US" sz="3600" u="none" cap="none" strike="noStrike">
                <a:solidFill>
                  <a:schemeClr val="dk2"/>
                </a:solidFill>
                <a:latin typeface="Arial"/>
                <a:ea typeface="Arial"/>
                <a:cs typeface="Arial"/>
                <a:sym typeface="Arial"/>
              </a:rPr>
              <a:t>-</a:t>
            </a:r>
            <a:r>
              <a:rPr b="0" i="0" lang="en-US" sz="3600" u="none" cap="none" strike="noStrike">
                <a:solidFill>
                  <a:schemeClr val="dk2"/>
                </a:solidFill>
                <a:latin typeface="Times New Roman"/>
                <a:ea typeface="Times New Roman"/>
                <a:cs typeface="Times New Roman"/>
                <a:sym typeface="Times New Roman"/>
              </a:rPr>
              <a:t> written</a:t>
            </a:r>
          </a:p>
        </p:txBody>
      </p:sp>
      <p:pic>
        <p:nvPicPr>
          <p:cNvPr descr="C:\Users\Hollie.Hollie-PC\Pictures\Microsoft Clip Organizer\ok.jpg" id="228" name="Shape 228"/>
          <p:cNvPicPr preferRelativeResize="0"/>
          <p:nvPr/>
        </p:nvPicPr>
        <p:blipFill rotWithShape="1">
          <a:blip r:embed="rId3">
            <a:alphaModFix/>
          </a:blip>
          <a:srcRect b="0" l="0" r="0" t="0"/>
          <a:stretch/>
        </p:blipFill>
        <p:spPr>
          <a:xfrm>
            <a:off x="5181600" y="4724400"/>
            <a:ext cx="1676399" cy="1828800"/>
          </a:xfrm>
          <a:prstGeom prst="rect">
            <a:avLst/>
          </a:prstGeom>
          <a:noFill/>
          <a:ln>
            <a:noFill/>
          </a:ln>
        </p:spPr>
      </p:pic>
      <p:pic>
        <p:nvPicPr>
          <p:cNvPr descr="C:\Users\Hollie.Hollie-PC\Pictures\Microsoft Clip Organizer\cnn.jpg" id="229" name="Shape 229"/>
          <p:cNvPicPr preferRelativeResize="0"/>
          <p:nvPr/>
        </p:nvPicPr>
        <p:blipFill rotWithShape="1">
          <a:blip r:embed="rId4">
            <a:alphaModFix/>
          </a:blip>
          <a:srcRect b="0" l="0" r="0" t="0"/>
          <a:stretch/>
        </p:blipFill>
        <p:spPr>
          <a:xfrm>
            <a:off x="6400800" y="3276600"/>
            <a:ext cx="1904999" cy="12001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762000" y="6096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900" u="none" cap="none" strike="noStrike">
                <a:solidFill>
                  <a:srgbClr val="303030"/>
                </a:solidFill>
                <a:latin typeface="Impact"/>
                <a:ea typeface="Impact"/>
                <a:cs typeface="Impact"/>
                <a:sym typeface="Impact"/>
              </a:rPr>
              <a:t>Types of Speech </a:t>
            </a:r>
            <a:r>
              <a:rPr b="1" i="1" lang="en-US" sz="4900" u="none" cap="none" strike="noStrike">
                <a:solidFill>
                  <a:srgbClr val="303030"/>
                </a:solidFill>
                <a:latin typeface="Impact"/>
                <a:ea typeface="Impact"/>
                <a:cs typeface="Impact"/>
                <a:sym typeface="Impact"/>
              </a:rPr>
              <a:t>NOT</a:t>
            </a:r>
            <a:r>
              <a:rPr b="0" i="0" lang="en-US" sz="4900" u="none" cap="none" strike="noStrike">
                <a:solidFill>
                  <a:srgbClr val="303030"/>
                </a:solidFill>
                <a:latin typeface="Impact"/>
                <a:ea typeface="Impact"/>
                <a:cs typeface="Impact"/>
                <a:sym typeface="Impact"/>
              </a:rPr>
              <a:t> Protected</a:t>
            </a:r>
          </a:p>
        </p:txBody>
      </p:sp>
      <p:sp>
        <p:nvSpPr>
          <p:cNvPr id="236" name="Shape 236"/>
          <p:cNvSpPr txBox="1"/>
          <p:nvPr>
            <p:ph idx="1" type="body"/>
          </p:nvPr>
        </p:nvSpPr>
        <p:spPr>
          <a:xfrm>
            <a:off x="609600" y="1143000"/>
            <a:ext cx="7772400" cy="4832350"/>
          </a:xfrm>
          <a:prstGeom prst="rect">
            <a:avLst/>
          </a:prstGeom>
          <a:noFill/>
          <a:ln cap="flat" cmpd="sng" w="9525">
            <a:solidFill>
              <a:srgbClr val="FFFF00"/>
            </a:solidFill>
            <a:prstDash val="solid"/>
            <a:miter/>
            <a:headEnd len="med" w="med" type="none"/>
            <a:tailEnd len="med" w="med" type="none"/>
          </a:ln>
        </p:spPr>
        <p:txBody>
          <a:bodyPr anchorCtr="0" anchor="ctr" bIns="45700" lIns="91425" rIns="91425" tIns="45700">
            <a:noAutofit/>
          </a:bodyPr>
          <a:lstStyle/>
          <a:p>
            <a:pPr indent="-519112" lvl="0" marL="582612" marR="0" rtl="0" algn="l">
              <a:lnSpc>
                <a:spcPct val="100000"/>
              </a:lnSpc>
              <a:spcBef>
                <a:spcPts val="0"/>
              </a:spcBef>
              <a:spcAft>
                <a:spcPts val="0"/>
              </a:spcAft>
              <a:buClr>
                <a:schemeClr val="dk2"/>
              </a:buClr>
              <a:buSzPct val="25000"/>
              <a:buFont typeface="Times New Roman"/>
              <a:buNone/>
            </a:pPr>
            <a:r>
              <a:rPr b="0" i="0" lang="en-US" sz="6600" u="none" cap="none" strike="noStrike">
                <a:solidFill>
                  <a:schemeClr val="dk2"/>
                </a:solidFill>
                <a:latin typeface="Times New Roman"/>
                <a:ea typeface="Times New Roman"/>
                <a:cs typeface="Times New Roman"/>
                <a:sym typeface="Times New Roman"/>
              </a:rPr>
              <a:t>2.  </a:t>
            </a:r>
            <a:r>
              <a:rPr b="0" i="0" lang="en-US" sz="2400" u="none" cap="none" strike="noStrike">
                <a:solidFill>
                  <a:schemeClr val="dk2"/>
                </a:solidFill>
                <a:latin typeface="Times New Roman"/>
                <a:ea typeface="Times New Roman"/>
                <a:cs typeface="Times New Roman"/>
                <a:sym typeface="Times New Roman"/>
              </a:rPr>
              <a:t>“</a:t>
            </a:r>
            <a:r>
              <a:rPr b="0" i="0" lang="en-US" sz="4800" u="none" cap="none" strike="noStrike">
                <a:solidFill>
                  <a:srgbClr val="FFC000"/>
                </a:solidFill>
                <a:latin typeface="Impact"/>
                <a:ea typeface="Impact"/>
                <a:cs typeface="Impact"/>
                <a:sym typeface="Impact"/>
              </a:rPr>
              <a:t>Fighting Words</a:t>
            </a:r>
            <a:r>
              <a:rPr b="0" i="0" lang="en-US" sz="2400" u="none" cap="none" strike="noStrike">
                <a:solidFill>
                  <a:schemeClr val="dk2"/>
                </a:solidFill>
                <a:latin typeface="Times New Roman"/>
                <a:ea typeface="Times New Roman"/>
                <a:cs typeface="Times New Roman"/>
                <a:sym typeface="Times New Roman"/>
              </a:rPr>
              <a:t>”- insulting words that provoke immediate violence</a:t>
            </a:r>
          </a:p>
          <a:p>
            <a:pPr indent="-519112" lvl="0" marL="582612" marR="0" rtl="0" algn="l">
              <a:lnSpc>
                <a:spcPct val="100000"/>
              </a:lnSpc>
              <a:spcBef>
                <a:spcPts val="480"/>
              </a:spcBef>
              <a:spcAft>
                <a:spcPts val="0"/>
              </a:spcAft>
              <a:buClr>
                <a:schemeClr val="dk1"/>
              </a:buClr>
              <a:buSzPct val="25000"/>
              <a:buFont typeface="Times New Roman"/>
              <a:buNone/>
            </a:pPr>
            <a:r>
              <a:t/>
            </a:r>
            <a:endParaRPr b="0" i="0" sz="2400" u="none" cap="none" strike="noStrike">
              <a:solidFill>
                <a:schemeClr val="dk2"/>
              </a:solidFill>
              <a:latin typeface="Times New Roman"/>
              <a:ea typeface="Times New Roman"/>
              <a:cs typeface="Times New Roman"/>
              <a:sym typeface="Times New Roman"/>
            </a:endParaRPr>
          </a:p>
          <a:p>
            <a:pPr indent="-519112" lvl="2" marL="582612" marR="0" rtl="0" algn="l">
              <a:lnSpc>
                <a:spcPct val="100000"/>
              </a:lnSpc>
              <a:spcBef>
                <a:spcPts val="700"/>
              </a:spcBef>
              <a:spcAft>
                <a:spcPts val="0"/>
              </a:spcAft>
              <a:buClr>
                <a:srgbClr val="CDBFA8"/>
              </a:buClr>
              <a:buSzPct val="25000"/>
              <a:buFont typeface="Times New Roman"/>
              <a:buNone/>
            </a:pPr>
            <a:r>
              <a:rPr b="0" i="0" lang="en-US" sz="3200" u="none" cap="none" strike="noStrike">
                <a:solidFill>
                  <a:srgbClr val="CDBFA8"/>
                </a:solidFill>
                <a:latin typeface="Times New Roman"/>
                <a:ea typeface="Times New Roman"/>
                <a:cs typeface="Times New Roman"/>
                <a:sym typeface="Times New Roman"/>
              </a:rPr>
              <a:t>“</a:t>
            </a:r>
            <a:r>
              <a:rPr b="0" i="0" lang="en-US" sz="3200" u="none" cap="none" strike="noStrike">
                <a:solidFill>
                  <a:srgbClr val="CDBFA8"/>
                </a:solidFill>
                <a:latin typeface="Impact"/>
                <a:ea typeface="Impact"/>
                <a:cs typeface="Impact"/>
                <a:sym typeface="Impact"/>
              </a:rPr>
              <a:t>any offensive, derisive, or annoying word to any other person who is lawfully in any street or public place</a:t>
            </a:r>
            <a:r>
              <a:rPr b="0" i="0" lang="en-US" sz="3200" u="none" cap="none" strike="noStrike">
                <a:solidFill>
                  <a:srgbClr val="CDBFA8"/>
                </a:solidFill>
                <a:latin typeface="Times New Roman"/>
                <a:ea typeface="Times New Roman"/>
                <a:cs typeface="Times New Roman"/>
                <a:sym typeface="Times New Roman"/>
              </a:rPr>
              <a:t>”</a:t>
            </a:r>
          </a:p>
          <a:p>
            <a:pPr indent="0" lvl="0" marL="0" marR="0" rtl="0" algn="l">
              <a:spcBef>
                <a:spcPts val="0"/>
              </a:spcBef>
              <a:buSzPct val="25000"/>
              <a:buNone/>
            </a:pPr>
            <a:r>
              <a:t/>
            </a:r>
            <a:endParaRPr b="0" i="0" sz="3200" u="none" cap="none" strike="noStrike">
              <a:solidFill>
                <a:srgbClr val="CDBFA8"/>
              </a:solidFill>
              <a:latin typeface="Times New Roman"/>
              <a:ea typeface="Times New Roman"/>
              <a:cs typeface="Times New Roman"/>
              <a:sym typeface="Times New Roman"/>
            </a:endParaRPr>
          </a:p>
        </p:txBody>
      </p:sp>
      <p:pic>
        <p:nvPicPr>
          <p:cNvPr descr="C:\Users\Hollie.Hollie-PC\Pictures\Microsoft Clip Organizer\boxing.jpg" id="237" name="Shape 237"/>
          <p:cNvPicPr preferRelativeResize="0"/>
          <p:nvPr/>
        </p:nvPicPr>
        <p:blipFill rotWithShape="1">
          <a:blip r:embed="rId3">
            <a:alphaModFix/>
          </a:blip>
          <a:srcRect b="0" l="0" r="0" t="0"/>
          <a:stretch/>
        </p:blipFill>
        <p:spPr>
          <a:xfrm>
            <a:off x="5562600" y="4800600"/>
            <a:ext cx="2819400" cy="2057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ph type="title"/>
          </p:nvPr>
        </p:nvSpPr>
        <p:spPr>
          <a:xfrm>
            <a:off x="685800" y="8382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900" u="none" cap="none" strike="noStrike">
                <a:solidFill>
                  <a:srgbClr val="303030"/>
                </a:solidFill>
                <a:latin typeface="Impact"/>
                <a:ea typeface="Impact"/>
                <a:cs typeface="Impact"/>
                <a:sym typeface="Impact"/>
              </a:rPr>
              <a:t>Types of Speech </a:t>
            </a:r>
            <a:r>
              <a:rPr b="1" i="1" lang="en-US" sz="4900" u="none" cap="none" strike="noStrike">
                <a:solidFill>
                  <a:srgbClr val="303030"/>
                </a:solidFill>
                <a:latin typeface="Impact"/>
                <a:ea typeface="Impact"/>
                <a:cs typeface="Impact"/>
                <a:sym typeface="Impact"/>
              </a:rPr>
              <a:t>NOT</a:t>
            </a:r>
            <a:r>
              <a:rPr b="0" i="0" lang="en-US" sz="4900" u="none" cap="none" strike="noStrike">
                <a:solidFill>
                  <a:srgbClr val="303030"/>
                </a:solidFill>
                <a:latin typeface="Impact"/>
                <a:ea typeface="Impact"/>
                <a:cs typeface="Impact"/>
                <a:sym typeface="Impact"/>
              </a:rPr>
              <a:t> Protected</a:t>
            </a:r>
          </a:p>
        </p:txBody>
      </p:sp>
      <p:sp>
        <p:nvSpPr>
          <p:cNvPr id="244" name="Shape 244"/>
          <p:cNvSpPr txBox="1"/>
          <p:nvPr>
            <p:ph idx="1" type="body"/>
          </p:nvPr>
        </p:nvSpPr>
        <p:spPr>
          <a:xfrm>
            <a:off x="685800" y="2133600"/>
            <a:ext cx="7543800" cy="3886200"/>
          </a:xfrm>
          <a:prstGeom prst="rect">
            <a:avLst/>
          </a:prstGeom>
          <a:noFill/>
          <a:ln cap="flat" cmpd="sng" w="9525">
            <a:solidFill>
              <a:srgbClr val="FF0066"/>
            </a:solidFill>
            <a:prstDash val="solid"/>
            <a:miter/>
            <a:headEnd len="med" w="med" type="none"/>
            <a:tailEnd len="med" w="med" type="none"/>
          </a:ln>
        </p:spPr>
        <p:txBody>
          <a:bodyPr anchorCtr="0" anchor="ctr" bIns="45700" lIns="91425" rIns="91425" tIns="45700">
            <a:noAutofit/>
          </a:bodyPr>
          <a:lstStyle/>
          <a:p>
            <a:pPr indent="-284162" lvl="0" marL="411162" marR="0" rtl="0" algn="l">
              <a:lnSpc>
                <a:spcPct val="80000"/>
              </a:lnSpc>
              <a:spcBef>
                <a:spcPts val="0"/>
              </a:spcBef>
              <a:spcAft>
                <a:spcPts val="0"/>
              </a:spcAft>
              <a:buClr>
                <a:schemeClr val="dk2"/>
              </a:buClr>
              <a:buSzPct val="25000"/>
              <a:buFont typeface="Times New Roman"/>
              <a:buNone/>
            </a:pPr>
            <a:r>
              <a:rPr b="0" i="0" lang="en-US" sz="5600" u="none" cap="none" strike="noStrike">
                <a:solidFill>
                  <a:schemeClr val="dk2"/>
                </a:solidFill>
                <a:latin typeface="Times New Roman"/>
                <a:ea typeface="Times New Roman"/>
                <a:cs typeface="Times New Roman"/>
                <a:sym typeface="Times New Roman"/>
              </a:rPr>
              <a:t>3. </a:t>
            </a:r>
            <a:r>
              <a:rPr b="0" i="0" lang="en-US" sz="4400" u="none" cap="none" strike="noStrike">
                <a:solidFill>
                  <a:srgbClr val="FF0066"/>
                </a:solidFill>
                <a:latin typeface="Arial"/>
                <a:ea typeface="Arial"/>
                <a:cs typeface="Arial"/>
                <a:sym typeface="Arial"/>
              </a:rPr>
              <a:t>Student Speech</a:t>
            </a:r>
            <a:r>
              <a:rPr b="0" i="0" lang="en-US" sz="4400" u="none" cap="none" strike="noStrike">
                <a:solidFill>
                  <a:schemeClr val="dk2"/>
                </a:solidFill>
                <a:latin typeface="Actor"/>
                <a:ea typeface="Actor"/>
                <a:cs typeface="Actor"/>
                <a:sym typeface="Actor"/>
              </a:rPr>
              <a:t>- </a:t>
            </a:r>
            <a:r>
              <a:rPr b="0" i="0" lang="en-US" sz="3700" u="none" cap="none" strike="noStrike">
                <a:solidFill>
                  <a:schemeClr val="dk2"/>
                </a:solidFill>
                <a:latin typeface="Times New Roman"/>
                <a:ea typeface="Times New Roman"/>
                <a:cs typeface="Times New Roman"/>
                <a:sym typeface="Times New Roman"/>
              </a:rPr>
              <a:t>profane and indecent speech on school property or at school events is subject to suspension</a:t>
            </a:r>
          </a:p>
          <a:p>
            <a:pPr indent="-284162" lvl="0" marL="411162" marR="0" rtl="0" algn="l">
              <a:lnSpc>
                <a:spcPct val="80000"/>
              </a:lnSpc>
              <a:spcBef>
                <a:spcPts val="440"/>
              </a:spcBef>
              <a:spcAft>
                <a:spcPts val="0"/>
              </a:spcAft>
              <a:buClr>
                <a:schemeClr val="dk1"/>
              </a:buClr>
              <a:buSzPct val="25000"/>
              <a:buFont typeface="Times New Roman"/>
              <a:buNone/>
            </a:pPr>
            <a:r>
              <a:t/>
            </a:r>
            <a:endParaRPr b="0" i="0" sz="2200" u="none" cap="none" strike="noStrike">
              <a:solidFill>
                <a:schemeClr val="dk2"/>
              </a:solidFill>
              <a:latin typeface="Times New Roman"/>
              <a:ea typeface="Times New Roman"/>
              <a:cs typeface="Times New Roman"/>
              <a:sym typeface="Times New Roman"/>
            </a:endParaRPr>
          </a:p>
          <a:p>
            <a:pPr indent="-284162" lvl="0" marL="411162" marR="0" rtl="0" algn="l">
              <a:lnSpc>
                <a:spcPct val="80000"/>
              </a:lnSpc>
              <a:spcBef>
                <a:spcPts val="740"/>
              </a:spcBef>
              <a:spcAft>
                <a:spcPts val="0"/>
              </a:spcAft>
              <a:buClr>
                <a:schemeClr val="accent1"/>
              </a:buClr>
              <a:buSzPct val="100000"/>
              <a:buFont typeface="Noto Symbol"/>
              <a:buChar char="▪"/>
            </a:pPr>
            <a:r>
              <a:rPr b="0" i="1" lang="en-US" sz="3700" u="none" cap="none" strike="noStrike">
                <a:solidFill>
                  <a:schemeClr val="dk2"/>
                </a:solidFill>
                <a:latin typeface="Times New Roman"/>
                <a:ea typeface="Times New Roman"/>
                <a:cs typeface="Times New Roman"/>
                <a:sym typeface="Times New Roman"/>
              </a:rPr>
              <a:t>The same speech is </a:t>
            </a:r>
          </a:p>
          <a:p>
            <a:pPr indent="-284162" lvl="0" marL="411162" marR="0" rtl="0" algn="l">
              <a:lnSpc>
                <a:spcPct val="80000"/>
              </a:lnSpc>
              <a:spcBef>
                <a:spcPts val="740"/>
              </a:spcBef>
              <a:spcAft>
                <a:spcPts val="0"/>
              </a:spcAft>
              <a:buClr>
                <a:schemeClr val="dk2"/>
              </a:buClr>
              <a:buSzPct val="25000"/>
              <a:buFont typeface="Times New Roman"/>
              <a:buNone/>
            </a:pPr>
            <a:r>
              <a:rPr b="0" i="1" lang="en-US" sz="3700" u="none" cap="none" strike="noStrike">
                <a:solidFill>
                  <a:schemeClr val="dk2"/>
                </a:solidFill>
                <a:latin typeface="Times New Roman"/>
                <a:ea typeface="Times New Roman"/>
                <a:cs typeface="Times New Roman"/>
                <a:sym typeface="Times New Roman"/>
              </a:rPr>
              <a:t>protected outside school</a:t>
            </a:r>
          </a:p>
        </p:txBody>
      </p:sp>
      <p:pic>
        <p:nvPicPr>
          <p:cNvPr descr="C:\Users\Hollie.Hollie-PC\Pictures\Microsoft Clip Organizer\south park.jpg" id="245" name="Shape 245"/>
          <p:cNvPicPr preferRelativeResize="0"/>
          <p:nvPr/>
        </p:nvPicPr>
        <p:blipFill rotWithShape="1">
          <a:blip r:embed="rId3">
            <a:alphaModFix/>
          </a:blip>
          <a:srcRect b="0" l="0" r="0" t="0"/>
          <a:stretch/>
        </p:blipFill>
        <p:spPr>
          <a:xfrm>
            <a:off x="6324600" y="4191000"/>
            <a:ext cx="2819400" cy="266699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ph type="title"/>
          </p:nvPr>
        </p:nvSpPr>
        <p:spPr>
          <a:xfrm>
            <a:off x="762000" y="2286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FF0066"/>
              </a:buClr>
              <a:buSzPct val="25000"/>
              <a:buFont typeface="Arial"/>
              <a:buNone/>
            </a:pPr>
            <a:r>
              <a:rPr b="0" i="0" lang="en-US" sz="5400" u="none" cap="none" strike="noStrike">
                <a:solidFill>
                  <a:srgbClr val="FF0066"/>
                </a:solidFill>
                <a:latin typeface="Arial"/>
                <a:ea typeface="Arial"/>
                <a:cs typeface="Arial"/>
                <a:sym typeface="Arial"/>
              </a:rPr>
              <a:t>Student Speech</a:t>
            </a:r>
          </a:p>
        </p:txBody>
      </p:sp>
      <p:sp>
        <p:nvSpPr>
          <p:cNvPr id="252" name="Shape 252"/>
          <p:cNvSpPr txBox="1"/>
          <p:nvPr>
            <p:ph idx="1" type="body"/>
          </p:nvPr>
        </p:nvSpPr>
        <p:spPr>
          <a:xfrm>
            <a:off x="914400" y="1066800"/>
            <a:ext cx="7772400" cy="5289550"/>
          </a:xfrm>
          <a:prstGeom prst="rect">
            <a:avLst/>
          </a:prstGeom>
          <a:noFill/>
          <a:ln cap="flat" cmpd="sng" w="9525">
            <a:solidFill>
              <a:srgbClr val="FF0066"/>
            </a:solidFill>
            <a:prstDash val="solid"/>
            <a:miter/>
            <a:headEnd len="med" w="med" type="none"/>
            <a:tailEnd len="med" w="med" type="none"/>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Tinker v. Des Moines- ruled that students do not give up all their freedoms in school</a:t>
            </a:r>
          </a:p>
          <a:p>
            <a:pPr indent="-273050" lvl="0" marL="273050" marR="0" rtl="0" algn="l">
              <a:lnSpc>
                <a:spcPct val="100000"/>
              </a:lnSpc>
              <a:spcBef>
                <a:spcPts val="480"/>
              </a:spcBef>
              <a:spcAft>
                <a:spcPts val="0"/>
              </a:spcAft>
              <a:buClr>
                <a:schemeClr val="dk1"/>
              </a:buClr>
              <a:buSzPct val="25000"/>
              <a:buFont typeface="Times New Roman"/>
              <a:buNone/>
            </a:pPr>
            <a:r>
              <a:t/>
            </a:r>
            <a:endParaRPr b="0" i="0" sz="2400" u="none" cap="none" strike="noStrike">
              <a:solidFill>
                <a:schemeClr val="dk2"/>
              </a:solidFill>
              <a:latin typeface="Times New Roman"/>
              <a:ea typeface="Times New Roman"/>
              <a:cs typeface="Times New Roman"/>
              <a:sym typeface="Times New Roman"/>
            </a:endParaRP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Bethel School District v. Fraser (1986)- ruled that school officials can decide what manner of speech is appropriate in school </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Court established a distinction between </a:t>
            </a:r>
          </a:p>
          <a:p>
            <a:pPr indent="-523875" lvl="1" marL="968375" marR="0" rtl="0" algn="l">
              <a:lnSpc>
                <a:spcPct val="100000"/>
              </a:lnSpc>
              <a:spcBef>
                <a:spcPts val="440"/>
              </a:spcBef>
              <a:spcAft>
                <a:spcPts val="0"/>
              </a:spcAft>
              <a:buClr>
                <a:schemeClr val="accent1"/>
              </a:buClr>
              <a:buSzPct val="100000"/>
              <a:buFont typeface="Consolas"/>
              <a:buAutoNum type="arabicPeriod"/>
            </a:pPr>
            <a:r>
              <a:rPr b="0" i="0" lang="en-US" sz="2200" u="none" cap="none" strike="noStrike">
                <a:solidFill>
                  <a:schemeClr val="dk2"/>
                </a:solidFill>
                <a:latin typeface="Times New Roman"/>
                <a:ea typeface="Times New Roman"/>
                <a:cs typeface="Times New Roman"/>
                <a:sym typeface="Times New Roman"/>
              </a:rPr>
              <a:t>Student’s personal expression</a:t>
            </a:r>
          </a:p>
          <a:p>
            <a:pPr indent="-523875" lvl="1" marL="968375" marR="0" rtl="0" algn="l">
              <a:lnSpc>
                <a:spcPct val="100000"/>
              </a:lnSpc>
              <a:spcBef>
                <a:spcPts val="440"/>
              </a:spcBef>
              <a:spcAft>
                <a:spcPts val="0"/>
              </a:spcAft>
              <a:buClr>
                <a:schemeClr val="accent1"/>
              </a:buClr>
              <a:buSzPct val="100000"/>
              <a:buFont typeface="Consolas"/>
              <a:buAutoNum type="arabicPeriod"/>
            </a:pPr>
            <a:r>
              <a:rPr b="0" i="0" lang="en-US" sz="2200" u="none" cap="none" strike="noStrike">
                <a:solidFill>
                  <a:schemeClr val="dk2"/>
                </a:solidFill>
                <a:latin typeface="Times New Roman"/>
                <a:ea typeface="Times New Roman"/>
                <a:cs typeface="Times New Roman"/>
                <a:sym typeface="Times New Roman"/>
              </a:rPr>
              <a:t>Speech appropriate in school</a:t>
            </a:r>
          </a:p>
        </p:txBody>
      </p:sp>
      <p:pic>
        <p:nvPicPr>
          <p:cNvPr descr="C:\Users\Hollie.Hollie-PC\Pictures\Microsoft Clip Organizer\imprisoned speech.jpg" id="253" name="Shape 253"/>
          <p:cNvPicPr preferRelativeResize="0"/>
          <p:nvPr/>
        </p:nvPicPr>
        <p:blipFill rotWithShape="1">
          <a:blip r:embed="rId3">
            <a:alphaModFix/>
          </a:blip>
          <a:srcRect b="0" l="0" r="0" t="0"/>
          <a:stretch/>
        </p:blipFill>
        <p:spPr>
          <a:xfrm>
            <a:off x="6248400" y="4724400"/>
            <a:ext cx="2895600" cy="21335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Schenck vs USA</a:t>
            </a:r>
          </a:p>
        </p:txBody>
      </p:sp>
      <p:sp>
        <p:nvSpPr>
          <p:cNvPr id="259" name="Shape 259"/>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80000"/>
              </a:lnSpc>
              <a:spcBef>
                <a:spcPts val="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Facts of the Case</a:t>
            </a:r>
            <a:r>
              <a:rPr b="0" i="0" lang="en-US" sz="2200" u="none" cap="none" strike="noStrike">
                <a:solidFill>
                  <a:schemeClr val="dk2"/>
                </a:solidFill>
                <a:latin typeface="Times New Roman"/>
                <a:ea typeface="Times New Roman"/>
                <a:cs typeface="Times New Roman"/>
                <a:sym typeface="Times New Roman"/>
              </a:rPr>
              <a:t> </a:t>
            </a:r>
          </a:p>
          <a:p>
            <a:pPr indent="-273050" lvl="0" marL="273050" marR="0" rtl="0" algn="l">
              <a:lnSpc>
                <a:spcPct val="8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During World War I, Schenck mailed circulars to draftees. The circulars suggested that the draft was a monstrous wrong motivated by the capitalist system. The circulars urged "Do not submit to intimidation" but advised only peaceful action such as petitioning to repeal the Conscription Act. Schenck was charged with conspiracy to violate the Espionage Act by attempting to cause insubordination in the military and to obstruct recruitment.</a:t>
            </a:r>
          </a:p>
          <a:p>
            <a:pPr indent="-273050" lvl="0" marL="273050" marR="0" rtl="0" algn="l">
              <a:lnSpc>
                <a:spcPct val="80000"/>
              </a:lnSpc>
              <a:spcBef>
                <a:spcPts val="44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Question </a:t>
            </a:r>
          </a:p>
          <a:p>
            <a:pPr indent="-273050" lvl="0" marL="273050" marR="0" rtl="0" algn="l">
              <a:lnSpc>
                <a:spcPct val="8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Are Schenck's actions (words, expression) protected by the free speech clause of the First Amendment?</a:t>
            </a:r>
          </a:p>
          <a:p>
            <a:pPr indent="0" lvl="0" marL="0" marR="0" rtl="0" algn="l">
              <a:spcBef>
                <a:spcPts val="0"/>
              </a:spcBef>
              <a:buSzPct val="25000"/>
              <a:buNone/>
            </a:pPr>
            <a:r>
              <a:t/>
            </a:r>
            <a:endParaRPr b="0" i="0" sz="22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Schenck vs USA</a:t>
            </a:r>
          </a:p>
        </p:txBody>
      </p:sp>
      <p:sp>
        <p:nvSpPr>
          <p:cNvPr id="265" name="Shape 265"/>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90000"/>
              </a:lnSpc>
              <a:spcBef>
                <a:spcPts val="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Conclusion</a:t>
            </a:r>
            <a:r>
              <a:rPr b="0" i="0" lang="en-US" sz="2200" u="none" cap="none" strike="noStrike">
                <a:solidFill>
                  <a:schemeClr val="dk2"/>
                </a:solidFill>
                <a:latin typeface="Times New Roman"/>
                <a:ea typeface="Times New Roman"/>
                <a:cs typeface="Times New Roman"/>
                <a:sym typeface="Times New Roman"/>
              </a:rPr>
              <a:t> </a:t>
            </a:r>
          </a:p>
          <a:p>
            <a:pPr indent="-273050" lvl="0" marL="273050" marR="0" rtl="0" algn="l">
              <a:lnSpc>
                <a:spcPct val="90000"/>
              </a:lnSpc>
              <a:spcBef>
                <a:spcPts val="44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Decision:</a:t>
            </a:r>
            <a:r>
              <a:rPr b="0" i="0" lang="en-US" sz="2200" u="none" cap="none" strike="noStrike">
                <a:solidFill>
                  <a:schemeClr val="dk2"/>
                </a:solidFill>
                <a:latin typeface="Times New Roman"/>
                <a:ea typeface="Times New Roman"/>
                <a:cs typeface="Times New Roman"/>
                <a:sym typeface="Times New Roman"/>
              </a:rPr>
              <a:t> 9 votes for United States, 0 vote(s) against</a:t>
            </a:r>
            <a:br>
              <a:rPr b="0" i="0" lang="en-US" sz="2200" u="none" cap="none" strike="noStrike">
                <a:solidFill>
                  <a:schemeClr val="dk2"/>
                </a:solidFill>
                <a:latin typeface="Times New Roman"/>
                <a:ea typeface="Times New Roman"/>
                <a:cs typeface="Times New Roman"/>
                <a:sym typeface="Times New Roman"/>
              </a:rPr>
            </a:br>
            <a:r>
              <a:rPr b="1" i="0" lang="en-US" sz="2200" u="none" cap="none" strike="noStrike">
                <a:solidFill>
                  <a:schemeClr val="dk2"/>
                </a:solidFill>
                <a:latin typeface="Times New Roman"/>
                <a:ea typeface="Times New Roman"/>
                <a:cs typeface="Times New Roman"/>
                <a:sym typeface="Times New Roman"/>
              </a:rPr>
              <a:t>Legal provision:</a:t>
            </a:r>
            <a:r>
              <a:rPr b="0" i="0" lang="en-US" sz="2200" u="none" cap="none" strike="noStrike">
                <a:solidFill>
                  <a:schemeClr val="dk2"/>
                </a:solidFill>
                <a:latin typeface="Times New Roman"/>
                <a:ea typeface="Times New Roman"/>
                <a:cs typeface="Times New Roman"/>
                <a:sym typeface="Times New Roman"/>
              </a:rPr>
              <a:t> 1917 Espionage Act; US Const Amend 1</a:t>
            </a:r>
          </a:p>
          <a:p>
            <a:pPr indent="-273050" lvl="0" marL="273050" marR="0" rtl="0" algn="l">
              <a:lnSpc>
                <a:spcPct val="9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Holmes, speaking for a unanimous Court, concluded that Schenck is not protected in this situation. The character of every act depends on the circumstances. "The question in every case is whether the words used are used in such circumstances and are of such a nature as to create a clear and present danger that they will bring about the substantive evils that Congress has a right to prevent." During wartime, utterances tolerable in peacetime can be punished.</a:t>
            </a:r>
          </a:p>
          <a:p>
            <a:pPr indent="0" lvl="0" marL="0" marR="0" rtl="0" algn="l">
              <a:spcBef>
                <a:spcPts val="0"/>
              </a:spcBef>
              <a:buSzPct val="25000"/>
              <a:buNone/>
            </a:pPr>
            <a:r>
              <a:t/>
            </a:r>
            <a:endParaRPr b="0" i="0" sz="22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Quiz 3.1</a:t>
            </a:r>
          </a:p>
        </p:txBody>
      </p:sp>
      <p:sp>
        <p:nvSpPr>
          <p:cNvPr id="133" name="Shape 133"/>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4000" u="none" cap="none" strike="noStrike">
                <a:solidFill>
                  <a:schemeClr val="dk2"/>
                </a:solidFill>
                <a:latin typeface="Times New Roman"/>
                <a:ea typeface="Times New Roman"/>
                <a:cs typeface="Times New Roman"/>
                <a:sym typeface="Times New Roman"/>
              </a:rPr>
              <a:t>1- What is the bill of rights?</a:t>
            </a:r>
          </a:p>
          <a:p>
            <a:pPr indent="-273050" lvl="0" marL="273050" marR="0" rtl="0" algn="l">
              <a:lnSpc>
                <a:spcPct val="100000"/>
              </a:lnSpc>
              <a:spcBef>
                <a:spcPts val="800"/>
              </a:spcBef>
              <a:spcAft>
                <a:spcPts val="0"/>
              </a:spcAft>
              <a:buClr>
                <a:schemeClr val="accent1"/>
              </a:buClr>
              <a:buSzPct val="100000"/>
              <a:buFont typeface="Arial"/>
              <a:buNone/>
            </a:pPr>
            <a:r>
              <a:t/>
            </a:r>
            <a:endParaRPr b="0" i="0" sz="4000" u="none" cap="none" strike="noStrike">
              <a:solidFill>
                <a:schemeClr val="dk2"/>
              </a:solidFill>
              <a:latin typeface="Times New Roman"/>
              <a:ea typeface="Times New Roman"/>
              <a:cs typeface="Times New Roman"/>
              <a:sym typeface="Times New Roman"/>
            </a:endParaRPr>
          </a:p>
          <a:p>
            <a:pPr indent="-273050" lvl="0" marL="273050" marR="0" rtl="0" algn="l">
              <a:lnSpc>
                <a:spcPct val="100000"/>
              </a:lnSpc>
              <a:spcBef>
                <a:spcPts val="800"/>
              </a:spcBef>
              <a:spcAft>
                <a:spcPts val="0"/>
              </a:spcAft>
              <a:buClr>
                <a:schemeClr val="accent1"/>
              </a:buClr>
              <a:buSzPct val="100000"/>
              <a:buFont typeface="Arial"/>
              <a:buChar char="•"/>
            </a:pPr>
            <a:r>
              <a:rPr b="0" i="0" lang="en-US" sz="4000" u="none" cap="none" strike="noStrike">
                <a:solidFill>
                  <a:schemeClr val="dk2"/>
                </a:solidFill>
                <a:latin typeface="Times New Roman"/>
                <a:ea typeface="Times New Roman"/>
                <a:cs typeface="Times New Roman"/>
                <a:sym typeface="Times New Roman"/>
              </a:rPr>
              <a:t>2- Why was the bill of rights added to the constitution?</a:t>
            </a:r>
          </a:p>
          <a:p>
            <a:pPr indent="-273050" lvl="0" marL="273050" marR="0" rtl="0" algn="l">
              <a:lnSpc>
                <a:spcPct val="100000"/>
              </a:lnSpc>
              <a:spcBef>
                <a:spcPts val="800"/>
              </a:spcBef>
              <a:spcAft>
                <a:spcPts val="0"/>
              </a:spcAft>
              <a:buClr>
                <a:schemeClr val="accent1"/>
              </a:buClr>
              <a:buSzPct val="100000"/>
              <a:buFont typeface="Arial"/>
              <a:buNone/>
            </a:pPr>
            <a:r>
              <a:t/>
            </a:r>
            <a:endParaRPr b="0" i="0" sz="4000" u="none" cap="none" strike="noStrike">
              <a:solidFill>
                <a:schemeClr val="dk2"/>
              </a:solidFill>
              <a:latin typeface="Times New Roman"/>
              <a:ea typeface="Times New Roman"/>
              <a:cs typeface="Times New Roman"/>
              <a:sym typeface="Times New Roman"/>
            </a:endParaRPr>
          </a:p>
          <a:p>
            <a:pPr indent="-273050" lvl="0" marL="273050" marR="0" rtl="0" algn="l">
              <a:lnSpc>
                <a:spcPct val="100000"/>
              </a:lnSpc>
              <a:spcBef>
                <a:spcPts val="800"/>
              </a:spcBef>
              <a:spcAft>
                <a:spcPts val="0"/>
              </a:spcAft>
              <a:buClr>
                <a:schemeClr val="accent1"/>
              </a:buClr>
              <a:buSzPct val="100000"/>
              <a:buFont typeface="Arial"/>
              <a:buChar char="•"/>
            </a:pPr>
            <a:r>
              <a:rPr b="0" i="0" lang="en-US" sz="4000" u="none" cap="none" strike="noStrike">
                <a:solidFill>
                  <a:schemeClr val="dk2"/>
                </a:solidFill>
                <a:latin typeface="Times New Roman"/>
                <a:ea typeface="Times New Roman"/>
                <a:cs typeface="Times New Roman"/>
                <a:sym typeface="Times New Roman"/>
              </a:rPr>
              <a:t>3- What is the first amendment?</a:t>
            </a:r>
          </a:p>
          <a:p>
            <a:pPr indent="0" lvl="0" marL="0" marR="0" rtl="0" algn="l">
              <a:spcBef>
                <a:spcPts val="0"/>
              </a:spcBef>
              <a:buSzPct val="25000"/>
              <a:buNone/>
            </a:pPr>
            <a:r>
              <a:t/>
            </a:r>
            <a:endParaRPr b="0" i="0" sz="40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Texas vs Johnson</a:t>
            </a:r>
          </a:p>
        </p:txBody>
      </p:sp>
      <p:sp>
        <p:nvSpPr>
          <p:cNvPr id="271" name="Shape 271"/>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80000"/>
              </a:lnSpc>
              <a:spcBef>
                <a:spcPts val="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Facts of the Case </a:t>
            </a:r>
          </a:p>
          <a:p>
            <a:pPr indent="-273050" lvl="0" marL="273050" marR="0" rtl="0" algn="l">
              <a:lnSpc>
                <a:spcPct val="8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In 1984, in front of the Dallas City Hall, Gregory Lee Johnson burned an American flag as a means of protest against Reagan administration policies. Johnson was tried and convicted under a Texas law outlawing flag desecration. He was sentenced to one year in jail and assessed a $2,000 fine. After the Texas Court of Criminal Appeals reversed the conviction, the case went to the Supreme Court.</a:t>
            </a:r>
          </a:p>
          <a:p>
            <a:pPr indent="-273050" lvl="0" marL="273050" marR="0" rtl="0" algn="l">
              <a:lnSpc>
                <a:spcPct val="80000"/>
              </a:lnSpc>
              <a:spcBef>
                <a:spcPts val="440"/>
              </a:spcBef>
              <a:spcAft>
                <a:spcPts val="0"/>
              </a:spcAft>
              <a:buClr>
                <a:schemeClr val="accent1"/>
              </a:buClr>
              <a:buSzPct val="100000"/>
              <a:buFont typeface="Arial"/>
              <a:buChar char="•"/>
            </a:pPr>
            <a:r>
              <a:rPr b="1" i="0" lang="en-US" sz="2200" u="none" cap="none" strike="noStrike">
                <a:solidFill>
                  <a:schemeClr val="dk2"/>
                </a:solidFill>
                <a:latin typeface="Times New Roman"/>
                <a:ea typeface="Times New Roman"/>
                <a:cs typeface="Times New Roman"/>
                <a:sym typeface="Times New Roman"/>
              </a:rPr>
              <a:t>Question </a:t>
            </a:r>
          </a:p>
          <a:p>
            <a:pPr indent="-273050" lvl="0" marL="273050" marR="0" rtl="0" algn="l">
              <a:lnSpc>
                <a:spcPct val="8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Is the desecration of an American flag, by burning or otherwise, a form of speech that is protected under the First Amendment?</a:t>
            </a:r>
          </a:p>
          <a:p>
            <a:pPr indent="0" lvl="0" marL="0" marR="0" rtl="0" algn="l">
              <a:spcBef>
                <a:spcPts val="0"/>
              </a:spcBef>
              <a:buSzPct val="25000"/>
              <a:buNone/>
            </a:pPr>
            <a:r>
              <a:t/>
            </a:r>
            <a:endParaRPr b="0" i="0" sz="22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Texas vs Johnson</a:t>
            </a:r>
          </a:p>
        </p:txBody>
      </p:sp>
      <p:sp>
        <p:nvSpPr>
          <p:cNvPr id="277" name="Shape 277"/>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80000"/>
              </a:lnSpc>
              <a:spcBef>
                <a:spcPts val="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Conclusion </a:t>
            </a:r>
          </a:p>
          <a:p>
            <a:pPr indent="-273050" lvl="0" marL="273050" marR="0" rtl="0" algn="l">
              <a:lnSpc>
                <a:spcPct val="80000"/>
              </a:lnSpc>
              <a:spcBef>
                <a:spcPts val="40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Decision:</a:t>
            </a:r>
            <a:r>
              <a:rPr b="0" i="0" lang="en-US" sz="2000" u="none" cap="none" strike="noStrike">
                <a:solidFill>
                  <a:schemeClr val="dk2"/>
                </a:solidFill>
                <a:latin typeface="Times New Roman"/>
                <a:ea typeface="Times New Roman"/>
                <a:cs typeface="Times New Roman"/>
                <a:sym typeface="Times New Roman"/>
              </a:rPr>
              <a:t> 5 votes for Johnson, 4 vote(s) against</a:t>
            </a:r>
            <a:br>
              <a:rPr b="0" i="0" lang="en-US" sz="2000" u="none" cap="none" strike="noStrike">
                <a:solidFill>
                  <a:schemeClr val="dk2"/>
                </a:solidFill>
                <a:latin typeface="Times New Roman"/>
                <a:ea typeface="Times New Roman"/>
                <a:cs typeface="Times New Roman"/>
                <a:sym typeface="Times New Roman"/>
              </a:rPr>
            </a:br>
            <a:r>
              <a:rPr b="1" i="0" lang="en-US" sz="2000" u="none" cap="none" strike="noStrike">
                <a:solidFill>
                  <a:schemeClr val="dk2"/>
                </a:solidFill>
                <a:latin typeface="Times New Roman"/>
                <a:ea typeface="Times New Roman"/>
                <a:cs typeface="Times New Roman"/>
                <a:sym typeface="Times New Roman"/>
              </a:rPr>
              <a:t>Legal provision:</a:t>
            </a:r>
            <a:r>
              <a:rPr b="0" i="0" lang="en-US" sz="2000" u="none" cap="none" strike="noStrike">
                <a:solidFill>
                  <a:schemeClr val="dk2"/>
                </a:solidFill>
                <a:latin typeface="Times New Roman"/>
                <a:ea typeface="Times New Roman"/>
                <a:cs typeface="Times New Roman"/>
                <a:sym typeface="Times New Roman"/>
              </a:rPr>
              <a:t> Amendment 1: Speech, Press, and Assembly</a:t>
            </a:r>
          </a:p>
          <a:p>
            <a:pPr indent="-273050" lvl="0" marL="273050" marR="0" rtl="0" algn="l">
              <a:lnSpc>
                <a:spcPct val="80000"/>
              </a:lnSpc>
              <a:spcBef>
                <a:spcPts val="400"/>
              </a:spcBef>
              <a:spcAft>
                <a:spcPts val="0"/>
              </a:spcAft>
              <a:buClr>
                <a:schemeClr val="accent1"/>
              </a:buClr>
              <a:buSzPct val="100000"/>
              <a:buFont typeface="Arial"/>
              <a:buChar char="•"/>
            </a:pPr>
            <a:r>
              <a:rPr b="0" i="0" lang="en-US" sz="2000" u="none" cap="none" strike="noStrike">
                <a:solidFill>
                  <a:schemeClr val="dk2"/>
                </a:solidFill>
                <a:latin typeface="Times New Roman"/>
                <a:ea typeface="Times New Roman"/>
                <a:cs typeface="Times New Roman"/>
                <a:sym typeface="Times New Roman"/>
              </a:rPr>
              <a:t>In a 5-to-4 decision, the Court held that Johnson's burning of a flag was protected expression under the First Amendment. The Court found that Johnson's actions fell into the category of expressive conduct and had a distinctively political nature. The fact that an audience takes offense to certain ideas or expression, the Court found, does not justify prohibitions of speech. The Court also held that state officials did not have the authority to designate symbols to be used to communicate only limited sets of messages, noting that "[i]f there is a bedrock principle underlying the First Amendment, it is that the Government may not prohibit the expression of an idea simply because society finds the idea itself offensive or disagreeable."</a:t>
            </a:r>
          </a:p>
          <a:p>
            <a:pPr indent="0" lvl="0" marL="0" marR="0" rtl="0" algn="l">
              <a:spcBef>
                <a:spcPts val="0"/>
              </a:spcBef>
              <a:buSzPct val="25000"/>
              <a:buNone/>
            </a:pPr>
            <a:r>
              <a:t/>
            </a:r>
            <a:endParaRPr b="0" i="0" sz="20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x="0" y="0"/>
          <a:ext cx="0" cy="0"/>
          <a:chOff x="0" y="0"/>
          <a:chExt cx="0" cy="0"/>
        </a:xfrm>
      </p:grpSpPr>
      <p:sp>
        <p:nvSpPr>
          <p:cNvPr id="282" name="Shape 282"/>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4900" u="none" cap="none" strike="noStrike">
                <a:solidFill>
                  <a:srgbClr val="262626"/>
                </a:solidFill>
                <a:latin typeface="Impact"/>
                <a:ea typeface="Impact"/>
                <a:cs typeface="Impact"/>
                <a:sym typeface="Impact"/>
              </a:rPr>
              <a:t>Bethel School District vs Fraser</a:t>
            </a:r>
          </a:p>
        </p:txBody>
      </p:sp>
      <p:sp>
        <p:nvSpPr>
          <p:cNvPr id="283" name="Shape 283"/>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80000"/>
              </a:lnSpc>
              <a:spcBef>
                <a:spcPts val="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Facts of the Case </a:t>
            </a:r>
          </a:p>
          <a:p>
            <a:pPr indent="-273050" lvl="0" marL="273050" marR="0" rtl="0" algn="l">
              <a:lnSpc>
                <a:spcPct val="80000"/>
              </a:lnSpc>
              <a:spcBef>
                <a:spcPts val="400"/>
              </a:spcBef>
              <a:spcAft>
                <a:spcPts val="0"/>
              </a:spcAft>
              <a:buClr>
                <a:schemeClr val="accent1"/>
              </a:buClr>
              <a:buSzPct val="100000"/>
              <a:buFont typeface="Arial"/>
              <a:buChar char="•"/>
            </a:pPr>
            <a:r>
              <a:rPr b="0" i="0" lang="en-US" sz="2000" u="none" cap="none" strike="noStrike">
                <a:solidFill>
                  <a:schemeClr val="dk2"/>
                </a:solidFill>
                <a:latin typeface="Times New Roman"/>
                <a:ea typeface="Times New Roman"/>
                <a:cs typeface="Times New Roman"/>
                <a:sym typeface="Times New Roman"/>
              </a:rPr>
              <a:t>At a school assembly of approximately 600 high school students, Matthew Fraser made a speech nominating a fellow student for elective office. In his speech, Fraser used what some observers believed was a graphic sexual metaphor to promote the candidacy of his friend. As part of its disciplinary code, Bethel High School enforced a rule prohibiting conduct which "substantially interferes with the educational process . . . including the use of obscene, profane language or gestures." Fraser was suspended from school for two days.</a:t>
            </a:r>
          </a:p>
          <a:p>
            <a:pPr indent="-273050" lvl="0" marL="273050" marR="0" rtl="0" algn="l">
              <a:lnSpc>
                <a:spcPct val="80000"/>
              </a:lnSpc>
              <a:spcBef>
                <a:spcPts val="40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Question </a:t>
            </a:r>
          </a:p>
          <a:p>
            <a:pPr indent="-273050" lvl="0" marL="273050" marR="0" rtl="0" algn="l">
              <a:lnSpc>
                <a:spcPct val="80000"/>
              </a:lnSpc>
              <a:spcBef>
                <a:spcPts val="400"/>
              </a:spcBef>
              <a:spcAft>
                <a:spcPts val="0"/>
              </a:spcAft>
              <a:buClr>
                <a:schemeClr val="accent1"/>
              </a:buClr>
              <a:buSzPct val="100000"/>
              <a:buFont typeface="Arial"/>
              <a:buChar char="•"/>
            </a:pPr>
            <a:r>
              <a:rPr b="0" i="0" lang="en-US" sz="2000" u="none" cap="none" strike="noStrike">
                <a:solidFill>
                  <a:schemeClr val="dk2"/>
                </a:solidFill>
                <a:latin typeface="Times New Roman"/>
                <a:ea typeface="Times New Roman"/>
                <a:cs typeface="Times New Roman"/>
                <a:sym typeface="Times New Roman"/>
              </a:rPr>
              <a:t>Does the First Amendment prevent a school district from disciplining a high school student for giving a lewd speech at a high school assembly?</a:t>
            </a:r>
          </a:p>
          <a:p>
            <a:pPr indent="0" lvl="0" marL="0" marR="0" rtl="0" algn="l">
              <a:spcBef>
                <a:spcPts val="0"/>
              </a:spcBef>
              <a:buSzPct val="25000"/>
              <a:buNone/>
            </a:pPr>
            <a:r>
              <a:t/>
            </a:r>
            <a:endParaRPr b="0" i="0" sz="20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x="0" y="0"/>
          <a:ext cx="0" cy="0"/>
          <a:chOff x="0" y="0"/>
          <a:chExt cx="0" cy="0"/>
        </a:xfrm>
      </p:grpSpPr>
      <p:sp>
        <p:nvSpPr>
          <p:cNvPr id="288" name="Shape 288"/>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4900" u="none" cap="none" strike="noStrike">
                <a:solidFill>
                  <a:srgbClr val="262626"/>
                </a:solidFill>
                <a:latin typeface="Impact"/>
                <a:ea typeface="Impact"/>
                <a:cs typeface="Impact"/>
                <a:sym typeface="Impact"/>
              </a:rPr>
              <a:t>Bethel School District vs Fraser</a:t>
            </a:r>
          </a:p>
        </p:txBody>
      </p:sp>
      <p:sp>
        <p:nvSpPr>
          <p:cNvPr id="289" name="Shape 289"/>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90000"/>
              </a:lnSpc>
              <a:spcBef>
                <a:spcPts val="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Conclusion</a:t>
            </a:r>
            <a:r>
              <a:rPr b="0" i="0" lang="en-US" sz="2000" u="none" cap="none" strike="noStrike">
                <a:solidFill>
                  <a:schemeClr val="dk2"/>
                </a:solidFill>
                <a:latin typeface="Times New Roman"/>
                <a:ea typeface="Times New Roman"/>
                <a:cs typeface="Times New Roman"/>
                <a:sym typeface="Times New Roman"/>
              </a:rPr>
              <a:t> </a:t>
            </a:r>
          </a:p>
          <a:p>
            <a:pPr indent="-273050" lvl="0" marL="273050" marR="0" rtl="0" algn="l">
              <a:lnSpc>
                <a:spcPct val="90000"/>
              </a:lnSpc>
              <a:spcBef>
                <a:spcPts val="400"/>
              </a:spcBef>
              <a:spcAft>
                <a:spcPts val="0"/>
              </a:spcAft>
              <a:buClr>
                <a:schemeClr val="accent1"/>
              </a:buClr>
              <a:buSzPct val="100000"/>
              <a:buFont typeface="Arial"/>
              <a:buChar char="•"/>
            </a:pPr>
            <a:r>
              <a:rPr b="1" i="0" lang="en-US" sz="2000" u="none" cap="none" strike="noStrike">
                <a:solidFill>
                  <a:schemeClr val="dk2"/>
                </a:solidFill>
                <a:latin typeface="Times New Roman"/>
                <a:ea typeface="Times New Roman"/>
                <a:cs typeface="Times New Roman"/>
                <a:sym typeface="Times New Roman"/>
              </a:rPr>
              <a:t>Decision:</a:t>
            </a:r>
            <a:r>
              <a:rPr b="0" i="0" lang="en-US" sz="2000" u="none" cap="none" strike="noStrike">
                <a:solidFill>
                  <a:schemeClr val="dk2"/>
                </a:solidFill>
                <a:latin typeface="Times New Roman"/>
                <a:ea typeface="Times New Roman"/>
                <a:cs typeface="Times New Roman"/>
                <a:sym typeface="Times New Roman"/>
              </a:rPr>
              <a:t> 7 votes for Bethel School District No. 403, 2 vote(s) against</a:t>
            </a:r>
            <a:br>
              <a:rPr b="0" i="0" lang="en-US" sz="2000" u="none" cap="none" strike="noStrike">
                <a:solidFill>
                  <a:schemeClr val="dk2"/>
                </a:solidFill>
                <a:latin typeface="Times New Roman"/>
                <a:ea typeface="Times New Roman"/>
                <a:cs typeface="Times New Roman"/>
                <a:sym typeface="Times New Roman"/>
              </a:rPr>
            </a:br>
            <a:r>
              <a:rPr b="1" i="0" lang="en-US" sz="2000" u="none" cap="none" strike="noStrike">
                <a:solidFill>
                  <a:schemeClr val="dk2"/>
                </a:solidFill>
                <a:latin typeface="Times New Roman"/>
                <a:ea typeface="Times New Roman"/>
                <a:cs typeface="Times New Roman"/>
                <a:sym typeface="Times New Roman"/>
              </a:rPr>
              <a:t>Legal provision:</a:t>
            </a:r>
            <a:r>
              <a:rPr b="0" i="0" lang="en-US" sz="2000" u="none" cap="none" strike="noStrike">
                <a:solidFill>
                  <a:schemeClr val="dk2"/>
                </a:solidFill>
                <a:latin typeface="Times New Roman"/>
                <a:ea typeface="Times New Roman"/>
                <a:cs typeface="Times New Roman"/>
                <a:sym typeface="Times New Roman"/>
              </a:rPr>
              <a:t> Amendment 1: Speech, Press, and Assembly</a:t>
            </a:r>
          </a:p>
          <a:p>
            <a:pPr indent="-273050" lvl="0" marL="273050" marR="0" rtl="0" algn="l">
              <a:lnSpc>
                <a:spcPct val="90000"/>
              </a:lnSpc>
              <a:spcBef>
                <a:spcPts val="400"/>
              </a:spcBef>
              <a:spcAft>
                <a:spcPts val="0"/>
              </a:spcAft>
              <a:buClr>
                <a:schemeClr val="accent1"/>
              </a:buClr>
              <a:buSzPct val="100000"/>
              <a:buFont typeface="Arial"/>
              <a:buChar char="•"/>
            </a:pPr>
            <a:r>
              <a:rPr b="0" i="0" lang="en-US" sz="2000" u="none" cap="none" strike="noStrike">
                <a:solidFill>
                  <a:schemeClr val="dk2"/>
                </a:solidFill>
                <a:latin typeface="Times New Roman"/>
                <a:ea typeface="Times New Roman"/>
                <a:cs typeface="Times New Roman"/>
                <a:sym typeface="Times New Roman"/>
              </a:rPr>
              <a:t>No. The Court found that it was appropriate for the school to prohibit the use of vulgar and offensive language. Chief Justice Burger distinguished between political speech which the Court previously had protected in Tinker v. Des Moines Independent Community School District (1969) and the supposed sexual content of Fraser's message at the assembly. Burger concluded that the First Amendment did not prohibit schools from prohibiting vulgar and lewd speech since such discourse was inconsistent with the "fundamental values of public school education."</a:t>
            </a:r>
          </a:p>
          <a:p>
            <a:pPr indent="0" lvl="0" marL="0" marR="0" rtl="0" algn="l">
              <a:spcBef>
                <a:spcPts val="0"/>
              </a:spcBef>
              <a:buSzPct val="25000"/>
              <a:buNone/>
            </a:pPr>
            <a:r>
              <a:t/>
            </a:r>
            <a:endParaRPr b="0" i="0" sz="20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4900" u="none" cap="none" strike="noStrike">
                <a:solidFill>
                  <a:srgbClr val="262626"/>
                </a:solidFill>
                <a:latin typeface="Impact"/>
                <a:ea typeface="Impact"/>
                <a:cs typeface="Impact"/>
                <a:sym typeface="Impact"/>
              </a:rPr>
              <a:t>Chaplinsky vs New Hampshire</a:t>
            </a:r>
          </a:p>
        </p:txBody>
      </p:sp>
      <p:sp>
        <p:nvSpPr>
          <p:cNvPr id="295" name="Shape 295"/>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Facts of the Case </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Chaplinsky, called a city marshal a "God-damned racketeer" and "a damned fascist" in a public place. He was arrested and convicted under a state law for violating a breach of the peace.</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Question </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Does the application of the statute violate Chaplinsky's freedom of speech protected by the First Amendment?</a:t>
            </a:r>
          </a:p>
          <a:p>
            <a:pPr indent="0" lvl="0" marL="0" marR="0" rtl="0" algn="l">
              <a:spcBef>
                <a:spcPts val="0"/>
              </a:spcBef>
              <a:buSzPct val="25000"/>
              <a:buNone/>
            </a:pPr>
            <a:r>
              <a:t/>
            </a:r>
            <a:endParaRPr b="0" i="0" sz="24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4900" u="none" cap="none" strike="noStrike">
                <a:solidFill>
                  <a:srgbClr val="262626"/>
                </a:solidFill>
                <a:latin typeface="Impact"/>
                <a:ea typeface="Impact"/>
                <a:cs typeface="Impact"/>
                <a:sym typeface="Impact"/>
              </a:rPr>
              <a:t>Chaplinsky vs New Hampshire</a:t>
            </a:r>
          </a:p>
        </p:txBody>
      </p:sp>
      <p:sp>
        <p:nvSpPr>
          <p:cNvPr id="301" name="Shape 301"/>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Conclusion </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No. Some forms of expression--among them obscenity and fighting words--do not convey ideas and thus are not subject to First Amendment protection. In this case, Chaplinsky uttered fighting words, i.e., words that "inflict injury or tend to incite an immediate breach of the peace."</a:t>
            </a:r>
          </a:p>
          <a:p>
            <a:pPr indent="0" lvl="0" marL="0" marR="0" rtl="0" algn="l">
              <a:spcBef>
                <a:spcPts val="0"/>
              </a:spcBef>
              <a:buSzPct val="25000"/>
              <a:buNone/>
            </a:pPr>
            <a:r>
              <a:t/>
            </a:r>
            <a:endParaRPr b="0" i="0" sz="24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762000" y="4572000"/>
            <a:ext cx="6781800" cy="16001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262626"/>
              </a:buClr>
              <a:buSzPct val="25000"/>
              <a:buFont typeface="Impact"/>
              <a:buNone/>
            </a:pPr>
            <a:r>
              <a:rPr b="0" i="0" lang="en-US" sz="5400" u="none" cap="none" strike="noStrike">
                <a:solidFill>
                  <a:srgbClr val="262626"/>
                </a:solidFill>
                <a:latin typeface="Impact"/>
                <a:ea typeface="Impact"/>
                <a:cs typeface="Impact"/>
                <a:sym typeface="Impact"/>
              </a:rPr>
              <a:t>LSWYK</a:t>
            </a:r>
          </a:p>
        </p:txBody>
      </p:sp>
      <p:sp>
        <p:nvSpPr>
          <p:cNvPr id="139" name="Shape 139"/>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Which of the specific rights guaranteed by the First Amendment can you name?</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In the U.S. is it legal to burn the flag as a means of political protest?</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Can a public university censor a student newspaper?</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What does it mean to be “free”?</a:t>
            </a:r>
          </a:p>
          <a:p>
            <a:pPr indent="-273050" lvl="0" marL="273050" marR="0" rtl="0" algn="l">
              <a:lnSpc>
                <a:spcPct val="100000"/>
              </a:lnSpc>
              <a:spcBef>
                <a:spcPts val="48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What does it mean to “have rights”?</a:t>
            </a:r>
          </a:p>
          <a:p>
            <a:pPr indent="0" lvl="0" marL="0" marR="0" rtl="0" algn="l">
              <a:spcBef>
                <a:spcPts val="0"/>
              </a:spcBef>
              <a:buSzPct val="25000"/>
              <a:buNone/>
            </a:pPr>
            <a:r>
              <a:t/>
            </a:r>
            <a:endParaRPr b="0" i="0" sz="2400" u="none" cap="none" strike="noStrike">
              <a:solidFill>
                <a:schemeClr val="dk2"/>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914400" y="304800"/>
            <a:ext cx="7772400" cy="1239836"/>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4900" u="none" cap="none" strike="noStrike">
                <a:solidFill>
                  <a:srgbClr val="303030"/>
                </a:solidFill>
                <a:latin typeface="Impact"/>
                <a:ea typeface="Impact"/>
                <a:cs typeface="Impact"/>
                <a:sym typeface="Impact"/>
              </a:rPr>
              <a:t>Courts distinguish different types of Speech</a:t>
            </a:r>
          </a:p>
        </p:txBody>
      </p:sp>
      <p:sp>
        <p:nvSpPr>
          <p:cNvPr id="146" name="Shape 146"/>
          <p:cNvSpPr txBox="1"/>
          <p:nvPr>
            <p:ph idx="1" type="body"/>
          </p:nvPr>
        </p:nvSpPr>
        <p:spPr>
          <a:xfrm>
            <a:off x="762000" y="685800"/>
            <a:ext cx="7543800" cy="388620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Many actions can be a type of speech</a:t>
            </a:r>
          </a:p>
          <a:p>
            <a:pPr indent="-276225" lvl="1" marL="593725" marR="0" rtl="0" algn="l">
              <a:lnSpc>
                <a:spcPct val="10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Verbal</a:t>
            </a:r>
          </a:p>
          <a:p>
            <a:pPr indent="-276225" lvl="1" marL="593725" marR="0" rtl="0" algn="l">
              <a:lnSpc>
                <a:spcPct val="100000"/>
              </a:lnSpc>
              <a:spcBef>
                <a:spcPts val="440"/>
              </a:spcBef>
              <a:spcAft>
                <a:spcPts val="0"/>
              </a:spcAft>
              <a:buClr>
                <a:schemeClr val="accent1"/>
              </a:buClr>
              <a:buSzPct val="100000"/>
              <a:buFont typeface="Arial"/>
              <a:buChar char="•"/>
            </a:pPr>
            <a:r>
              <a:rPr b="0" i="0" lang="en-US" sz="2200" u="none" cap="none" strike="noStrike">
                <a:solidFill>
                  <a:schemeClr val="dk2"/>
                </a:solidFill>
                <a:latin typeface="Times New Roman"/>
                <a:ea typeface="Times New Roman"/>
                <a:cs typeface="Times New Roman"/>
                <a:sym typeface="Times New Roman"/>
              </a:rPr>
              <a:t>Non-verbal – Wearing a shirt, shaving your head</a:t>
            </a:r>
          </a:p>
          <a:p>
            <a:pPr indent="-276225" lvl="1" marL="593725" marR="0" rtl="0" algn="l">
              <a:lnSpc>
                <a:spcPct val="100000"/>
              </a:lnSpc>
              <a:spcBef>
                <a:spcPts val="440"/>
              </a:spcBef>
              <a:spcAft>
                <a:spcPts val="0"/>
              </a:spcAft>
              <a:buClr>
                <a:schemeClr val="accent1"/>
              </a:buClr>
              <a:buSzPct val="100000"/>
              <a:buFont typeface="Arial"/>
              <a:buNone/>
            </a:pPr>
            <a:r>
              <a:t/>
            </a:r>
            <a:endParaRPr b="0" i="0" sz="2200" u="none" cap="none" strike="noStrike">
              <a:solidFill>
                <a:schemeClr val="dk2"/>
              </a:solidFill>
              <a:latin typeface="Times New Roman"/>
              <a:ea typeface="Times New Roman"/>
              <a:cs typeface="Times New Roman"/>
              <a:sym typeface="Times New Roman"/>
            </a:endParaRPr>
          </a:p>
          <a:p>
            <a:pPr indent="0" lvl="0" marL="0" marR="0" rtl="0" algn="l">
              <a:spcBef>
                <a:spcPts val="0"/>
              </a:spcBef>
              <a:buSzPct val="25000"/>
              <a:buNone/>
            </a:pPr>
            <a:r>
              <a:t/>
            </a:r>
            <a:endParaRPr b="0" i="0" sz="2200" u="none" cap="none" strike="noStrike">
              <a:solidFill>
                <a:schemeClr val="dk2"/>
              </a:solidFill>
              <a:latin typeface="Times New Roman"/>
              <a:ea typeface="Times New Roman"/>
              <a:cs typeface="Times New Roman"/>
              <a:sym typeface="Times New Roman"/>
            </a:endParaRPr>
          </a:p>
        </p:txBody>
      </p:sp>
      <p:pic>
        <p:nvPicPr>
          <p:cNvPr descr="C:\Users\Hollie.Hollie-PC\Pictures\Microsoft Clip Organizer\court.jpg" id="147" name="Shape 147"/>
          <p:cNvPicPr preferRelativeResize="0"/>
          <p:nvPr/>
        </p:nvPicPr>
        <p:blipFill rotWithShape="1">
          <a:blip r:embed="rId3">
            <a:alphaModFix/>
          </a:blip>
          <a:srcRect b="0" l="0" r="0" t="0"/>
          <a:stretch/>
        </p:blipFill>
        <p:spPr>
          <a:xfrm>
            <a:off x="3733800" y="3962400"/>
            <a:ext cx="3657600" cy="2590800"/>
          </a:xfrm>
          <a:prstGeom prst="rect">
            <a:avLst/>
          </a:prstGeom>
          <a:noFill/>
          <a:ln>
            <a:noFill/>
          </a:ln>
        </p:spPr>
      </p:pic>
      <p:pic>
        <p:nvPicPr>
          <p:cNvPr descr="C:\Users\Hollie.Hollie-PC\Pictures\Microsoft Clip Organizer\freedom of speech.jpg" id="148" name="Shape 148"/>
          <p:cNvPicPr preferRelativeResize="0"/>
          <p:nvPr/>
        </p:nvPicPr>
        <p:blipFill rotWithShape="1">
          <a:blip r:embed="rId4">
            <a:alphaModFix/>
          </a:blip>
          <a:srcRect b="0" l="0" r="0" t="0"/>
          <a:stretch/>
        </p:blipFill>
        <p:spPr>
          <a:xfrm>
            <a:off x="685800" y="3352800"/>
            <a:ext cx="1447800" cy="2895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914400" y="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5400" u="none" cap="none" strike="noStrike">
                <a:solidFill>
                  <a:srgbClr val="303030"/>
                </a:solidFill>
                <a:latin typeface="Impact"/>
                <a:ea typeface="Impact"/>
                <a:cs typeface="Impact"/>
                <a:sym typeface="Impact"/>
              </a:rPr>
              <a:t>Protected Speech</a:t>
            </a:r>
          </a:p>
        </p:txBody>
      </p:sp>
      <p:sp>
        <p:nvSpPr>
          <p:cNvPr id="155" name="Shape 155"/>
          <p:cNvSpPr txBox="1"/>
          <p:nvPr>
            <p:ph idx="1" type="body"/>
          </p:nvPr>
        </p:nvSpPr>
        <p:spPr>
          <a:xfrm>
            <a:off x="762000" y="2667000"/>
            <a:ext cx="7772400" cy="5213349"/>
          </a:xfrm>
          <a:prstGeom prst="rect">
            <a:avLst/>
          </a:prstGeom>
          <a:noFill/>
          <a:ln>
            <a:noFill/>
          </a:ln>
        </p:spPr>
        <p:txBody>
          <a:bodyPr anchorCtr="0" anchor="ctr" bIns="45700" lIns="91425" rIns="91425" tIns="45700">
            <a:noAutofit/>
          </a:bodyPr>
          <a:lstStyle/>
          <a:p>
            <a:pPr indent="-284162" lvl="0" marL="411162" marR="0" rtl="0" algn="l">
              <a:lnSpc>
                <a:spcPct val="100000"/>
              </a:lnSpc>
              <a:spcBef>
                <a:spcPts val="0"/>
              </a:spcBef>
              <a:spcAft>
                <a:spcPts val="0"/>
              </a:spcAft>
              <a:buClr>
                <a:schemeClr val="dk2"/>
              </a:buClr>
              <a:buSzPct val="25000"/>
              <a:buFont typeface="Times New Roman"/>
              <a:buNone/>
            </a:pPr>
            <a:r>
              <a:rPr b="0" i="0" lang="en-US" sz="8000" u="none" cap="none" strike="noStrike">
                <a:solidFill>
                  <a:schemeClr val="dk2"/>
                </a:solidFill>
                <a:latin typeface="Times New Roman"/>
                <a:ea typeface="Times New Roman"/>
                <a:cs typeface="Times New Roman"/>
                <a:sym typeface="Times New Roman"/>
              </a:rPr>
              <a:t>2</a:t>
            </a:r>
            <a:r>
              <a:rPr b="0" i="0" lang="en-US" sz="2400" u="none" cap="none" strike="noStrike">
                <a:solidFill>
                  <a:schemeClr val="dk2"/>
                </a:solidFill>
                <a:latin typeface="Times New Roman"/>
                <a:ea typeface="Times New Roman"/>
                <a:cs typeface="Times New Roman"/>
                <a:sym typeface="Times New Roman"/>
              </a:rPr>
              <a:t> types of speech protected by </a:t>
            </a:r>
            <a:r>
              <a:rPr b="0" i="0" lang="en-US" sz="5400" u="none" cap="none" strike="noStrike">
                <a:solidFill>
                  <a:schemeClr val="dk2"/>
                </a:solidFill>
                <a:latin typeface="Times New Roman"/>
                <a:ea typeface="Times New Roman"/>
                <a:cs typeface="Times New Roman"/>
                <a:sym typeface="Times New Roman"/>
              </a:rPr>
              <a:t>1</a:t>
            </a:r>
            <a:r>
              <a:rPr b="0" baseline="30000" i="0" lang="en-US" sz="5400" u="none" cap="none" strike="noStrike">
                <a:solidFill>
                  <a:schemeClr val="dk2"/>
                </a:solidFill>
                <a:latin typeface="Times New Roman"/>
                <a:ea typeface="Times New Roman"/>
                <a:cs typeface="Times New Roman"/>
                <a:sym typeface="Times New Roman"/>
              </a:rPr>
              <a:t>st</a:t>
            </a:r>
            <a:r>
              <a:rPr b="0" i="0" lang="en-US" sz="2400" u="none" cap="none" strike="noStrike">
                <a:solidFill>
                  <a:schemeClr val="dk2"/>
                </a:solidFill>
                <a:latin typeface="Times New Roman"/>
                <a:ea typeface="Times New Roman"/>
                <a:cs typeface="Times New Roman"/>
                <a:sym typeface="Times New Roman"/>
              </a:rPr>
              <a:t>Amendment</a:t>
            </a:r>
          </a:p>
          <a:p>
            <a:pPr indent="0" lvl="0" marL="0" marR="0" rtl="0" algn="l">
              <a:spcBef>
                <a:spcPts val="0"/>
              </a:spcBef>
              <a:buSzPct val="25000"/>
              <a:buNone/>
            </a:pPr>
            <a:r>
              <a:t/>
            </a:r>
            <a:endParaRPr b="0" i="0" sz="2400" u="none" cap="none" strike="noStrike">
              <a:solidFill>
                <a:schemeClr val="dk2"/>
              </a:solidFill>
              <a:latin typeface="Times New Roman"/>
              <a:ea typeface="Times New Roman"/>
              <a:cs typeface="Times New Roman"/>
              <a:sym typeface="Times New Roman"/>
            </a:endParaRPr>
          </a:p>
        </p:txBody>
      </p:sp>
      <p:pic>
        <p:nvPicPr>
          <p:cNvPr descr="C:\Users\Hollie.Hollie-PC\Pictures\Microsoft Clip Organizer\us speech freedom.jpg" id="156" name="Shape 156"/>
          <p:cNvPicPr preferRelativeResize="0"/>
          <p:nvPr/>
        </p:nvPicPr>
        <p:blipFill rotWithShape="1">
          <a:blip r:embed="rId3">
            <a:alphaModFix/>
          </a:blip>
          <a:srcRect b="0" l="0" r="0" t="0"/>
          <a:stretch/>
        </p:blipFill>
        <p:spPr>
          <a:xfrm>
            <a:off x="2590800" y="838200"/>
            <a:ext cx="4572000" cy="32003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914400" y="22860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5400" u="none" cap="none" strike="noStrike">
                <a:solidFill>
                  <a:srgbClr val="303030"/>
                </a:solidFill>
                <a:latin typeface="Impact"/>
                <a:ea typeface="Impact"/>
                <a:cs typeface="Impact"/>
                <a:sym typeface="Impact"/>
              </a:rPr>
              <a:t>Pure Speech</a:t>
            </a:r>
          </a:p>
        </p:txBody>
      </p:sp>
      <p:sp>
        <p:nvSpPr>
          <p:cNvPr id="163" name="Shape 163"/>
          <p:cNvSpPr txBox="1"/>
          <p:nvPr>
            <p:ph idx="1" type="body"/>
          </p:nvPr>
        </p:nvSpPr>
        <p:spPr>
          <a:xfrm>
            <a:off x="762000" y="752475"/>
            <a:ext cx="7772400" cy="5060950"/>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3600" u="none" cap="none" strike="noStrike">
                <a:solidFill>
                  <a:schemeClr val="dk2"/>
                </a:solidFill>
                <a:latin typeface="Times New Roman"/>
                <a:ea typeface="Times New Roman"/>
                <a:cs typeface="Times New Roman"/>
                <a:sym typeface="Times New Roman"/>
              </a:rPr>
              <a:t>Verbal expression of thought or opinion before an audience that has chosen to listen</a:t>
            </a:r>
          </a:p>
          <a:p>
            <a:pPr indent="-273050" lvl="0" marL="273050" marR="0" rtl="0" algn="l">
              <a:lnSpc>
                <a:spcPct val="100000"/>
              </a:lnSpc>
              <a:spcBef>
                <a:spcPts val="720"/>
              </a:spcBef>
              <a:spcAft>
                <a:spcPts val="0"/>
              </a:spcAft>
              <a:buClr>
                <a:schemeClr val="accent1"/>
              </a:buClr>
              <a:buSzPct val="100000"/>
              <a:buFont typeface="Arial"/>
              <a:buNone/>
            </a:pPr>
            <a:r>
              <a:t/>
            </a:r>
            <a:endParaRPr b="0" i="0" sz="3600" u="none" cap="none" strike="noStrike">
              <a:solidFill>
                <a:schemeClr val="dk2"/>
              </a:solidFill>
              <a:latin typeface="Times New Roman"/>
              <a:ea typeface="Times New Roman"/>
              <a:cs typeface="Times New Roman"/>
              <a:sym typeface="Times New Roman"/>
            </a:endParaRPr>
          </a:p>
          <a:p>
            <a:pPr indent="-273050" lvl="0" marL="273050" marR="0" rtl="0" algn="l">
              <a:lnSpc>
                <a:spcPct val="100000"/>
              </a:lnSpc>
              <a:spcBef>
                <a:spcPts val="720"/>
              </a:spcBef>
              <a:spcAft>
                <a:spcPts val="0"/>
              </a:spcAft>
              <a:buClr>
                <a:schemeClr val="accent1"/>
              </a:buClr>
              <a:buSzPct val="100000"/>
              <a:buFont typeface="Arial"/>
              <a:buChar char="•"/>
            </a:pPr>
            <a:r>
              <a:rPr b="0" i="0" lang="en-US" sz="3600" u="none" cap="none" strike="noStrike">
                <a:solidFill>
                  <a:schemeClr val="dk2"/>
                </a:solidFill>
                <a:latin typeface="Times New Roman"/>
                <a:ea typeface="Times New Roman"/>
                <a:cs typeface="Times New Roman"/>
                <a:sym typeface="Times New Roman"/>
              </a:rPr>
              <a:t>Examples: dinner table, church, political assembly</a:t>
            </a:r>
          </a:p>
        </p:txBody>
      </p:sp>
      <p:pic>
        <p:nvPicPr>
          <p:cNvPr descr="C:\Users\Hollie.Hollie-PC\Pictures\Microsoft Clip Organizer\types of speech.jpg" id="164" name="Shape 164"/>
          <p:cNvPicPr preferRelativeResize="0"/>
          <p:nvPr/>
        </p:nvPicPr>
        <p:blipFill rotWithShape="1">
          <a:blip r:embed="rId3">
            <a:alphaModFix/>
          </a:blip>
          <a:srcRect b="0" l="0" r="0" t="0"/>
          <a:stretch/>
        </p:blipFill>
        <p:spPr>
          <a:xfrm>
            <a:off x="0" y="228600"/>
            <a:ext cx="1904999" cy="1047749"/>
          </a:xfrm>
          <a:prstGeom prst="rect">
            <a:avLst/>
          </a:prstGeom>
          <a:noFill/>
          <a:ln>
            <a:noFill/>
          </a:ln>
        </p:spPr>
      </p:pic>
      <p:pic>
        <p:nvPicPr>
          <p:cNvPr descr="C:\Users\Hollie.Hollie-PC\Pictures\Microsoft Clip Organizer\obama.jpg" id="165" name="Shape 165"/>
          <p:cNvPicPr preferRelativeResize="0"/>
          <p:nvPr/>
        </p:nvPicPr>
        <p:blipFill rotWithShape="1">
          <a:blip r:embed="rId4">
            <a:alphaModFix/>
          </a:blip>
          <a:srcRect b="0" l="0" r="0" t="0"/>
          <a:stretch/>
        </p:blipFill>
        <p:spPr>
          <a:xfrm>
            <a:off x="3124200" y="5029200"/>
            <a:ext cx="2209799" cy="1828800"/>
          </a:xfrm>
          <a:prstGeom prst="rect">
            <a:avLst/>
          </a:prstGeom>
          <a:noFill/>
          <a:ln>
            <a:noFill/>
          </a:ln>
        </p:spPr>
      </p:pic>
      <p:pic>
        <p:nvPicPr>
          <p:cNvPr descr="C:\Users\Hollie.Hollie-PC\Pictures\Microsoft Clip Organizer\James%20gestures%20to%20crowd%20during%20speech_jpg.jpg" id="166" name="Shape 166"/>
          <p:cNvPicPr preferRelativeResize="0"/>
          <p:nvPr/>
        </p:nvPicPr>
        <p:blipFill rotWithShape="1">
          <a:blip r:embed="rId5">
            <a:alphaModFix/>
          </a:blip>
          <a:srcRect b="0" l="0" r="0" t="0"/>
          <a:stretch/>
        </p:blipFill>
        <p:spPr>
          <a:xfrm>
            <a:off x="5943600" y="4724400"/>
            <a:ext cx="2925761" cy="21335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914400" y="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5400" u="none" cap="none" strike="noStrike">
                <a:solidFill>
                  <a:srgbClr val="303030"/>
                </a:solidFill>
                <a:latin typeface="Impact"/>
                <a:ea typeface="Impact"/>
                <a:cs typeface="Impact"/>
                <a:sym typeface="Impact"/>
              </a:rPr>
              <a:t>Symbolic Speech</a:t>
            </a:r>
          </a:p>
        </p:txBody>
      </p:sp>
      <p:sp>
        <p:nvSpPr>
          <p:cNvPr id="173" name="Shape 173"/>
          <p:cNvSpPr txBox="1"/>
          <p:nvPr>
            <p:ph idx="1" type="body"/>
          </p:nvPr>
        </p:nvSpPr>
        <p:spPr>
          <a:xfrm>
            <a:off x="762000" y="1143000"/>
            <a:ext cx="7772400" cy="5943599"/>
          </a:xfrm>
          <a:prstGeom prst="rect">
            <a:avLst/>
          </a:prstGeom>
          <a:noFill/>
          <a:ln>
            <a:noFill/>
          </a:ln>
        </p:spPr>
        <p:txBody>
          <a:bodyPr anchorCtr="0" anchor="ctr" bIns="45700" lIns="91425" rIns="91425" tIns="45700">
            <a:noAutofit/>
          </a:bodyPr>
          <a:lstStyle/>
          <a:p>
            <a:pPr indent="-284162" lvl="0" marL="411162" marR="0" rtl="0" algn="l">
              <a:lnSpc>
                <a:spcPct val="90000"/>
              </a:lnSpc>
              <a:spcBef>
                <a:spcPts val="0"/>
              </a:spcBef>
              <a:spcAft>
                <a:spcPts val="0"/>
              </a:spcAft>
              <a:buClr>
                <a:schemeClr val="accent1"/>
              </a:buClr>
              <a:buSzPct val="100000"/>
              <a:buFont typeface="Noto Symbol"/>
              <a:buChar char="▪"/>
            </a:pPr>
            <a:r>
              <a:rPr b="0" i="0" lang="en-US" sz="4000" u="none" cap="none" strike="noStrike">
                <a:solidFill>
                  <a:schemeClr val="dk2"/>
                </a:solidFill>
                <a:latin typeface="Times New Roman"/>
                <a:ea typeface="Times New Roman"/>
                <a:cs typeface="Times New Roman"/>
                <a:sym typeface="Times New Roman"/>
              </a:rPr>
              <a:t>Using actions or symbols, with or without words, to express opinions</a:t>
            </a:r>
          </a:p>
          <a:p>
            <a:pPr indent="-282575" lvl="1" marL="739775" marR="0" rtl="0" algn="l">
              <a:lnSpc>
                <a:spcPct val="90000"/>
              </a:lnSpc>
              <a:spcBef>
                <a:spcPts val="720"/>
              </a:spcBef>
              <a:spcAft>
                <a:spcPts val="0"/>
              </a:spcAft>
              <a:buClr>
                <a:schemeClr val="accent1"/>
              </a:buClr>
              <a:buSzPct val="100000"/>
              <a:buFont typeface="Noto Symbol"/>
              <a:buChar char="▫"/>
            </a:pPr>
            <a:r>
              <a:rPr b="0" i="0" lang="en-US" sz="3600" u="none" cap="none" strike="noStrike">
                <a:solidFill>
                  <a:schemeClr val="dk2"/>
                </a:solidFill>
                <a:latin typeface="Times New Roman"/>
                <a:ea typeface="Times New Roman"/>
                <a:cs typeface="Times New Roman"/>
                <a:sym typeface="Times New Roman"/>
              </a:rPr>
              <a:t>Ex. Burning US flags to protest Vietnam War</a:t>
            </a:r>
          </a:p>
          <a:p>
            <a:pPr indent="-282575" lvl="1" marL="739775" marR="0" rtl="0" algn="l">
              <a:lnSpc>
                <a:spcPct val="90000"/>
              </a:lnSpc>
              <a:spcBef>
                <a:spcPts val="720"/>
              </a:spcBef>
              <a:spcAft>
                <a:spcPts val="0"/>
              </a:spcAft>
              <a:buClr>
                <a:schemeClr val="accent1"/>
              </a:buClr>
              <a:buSzPct val="100000"/>
              <a:buFont typeface="Noto Symbol"/>
              <a:buNone/>
            </a:pPr>
            <a:r>
              <a:t/>
            </a:r>
            <a:endParaRPr b="0" i="0" sz="3600" u="none" cap="none" strike="noStrike">
              <a:solidFill>
                <a:schemeClr val="dk2"/>
              </a:solidFill>
              <a:latin typeface="Times New Roman"/>
              <a:ea typeface="Times New Roman"/>
              <a:cs typeface="Times New Roman"/>
              <a:sym typeface="Times New Roman"/>
            </a:endParaRPr>
          </a:p>
          <a:p>
            <a:pPr indent="-282575" lvl="1" marL="739775" marR="0" rtl="0" algn="l">
              <a:lnSpc>
                <a:spcPct val="90000"/>
              </a:lnSpc>
              <a:spcBef>
                <a:spcPts val="720"/>
              </a:spcBef>
              <a:spcAft>
                <a:spcPts val="0"/>
              </a:spcAft>
              <a:buClr>
                <a:schemeClr val="accent1"/>
              </a:buClr>
              <a:buSzPct val="100000"/>
              <a:buFont typeface="Noto Symbol"/>
              <a:buChar char="▫"/>
            </a:pPr>
            <a:r>
              <a:rPr b="0" i="0" lang="en-US" sz="3600" u="none" cap="none" strike="noStrike">
                <a:solidFill>
                  <a:schemeClr val="dk2"/>
                </a:solidFill>
                <a:latin typeface="Times New Roman"/>
                <a:ea typeface="Times New Roman"/>
                <a:cs typeface="Times New Roman"/>
                <a:sym typeface="Times New Roman"/>
              </a:rPr>
              <a:t>Restrictions??</a:t>
            </a:r>
          </a:p>
          <a:p>
            <a:pPr indent="-233362" lvl="2" marL="995362" marR="0" rtl="0" algn="l">
              <a:lnSpc>
                <a:spcPct val="90000"/>
              </a:lnSpc>
              <a:spcBef>
                <a:spcPts val="680"/>
              </a:spcBef>
              <a:spcAft>
                <a:spcPts val="0"/>
              </a:spcAft>
              <a:buClr>
                <a:schemeClr val="accent1"/>
              </a:buClr>
              <a:buSzPct val="100000"/>
              <a:buFont typeface="Noto Symbol"/>
              <a:buChar char="◾"/>
            </a:pPr>
            <a:r>
              <a:rPr b="0" i="0" lang="en-US" sz="3400" u="none" cap="none" strike="noStrike">
                <a:solidFill>
                  <a:schemeClr val="dk2"/>
                </a:solidFill>
                <a:latin typeface="Times New Roman"/>
                <a:ea typeface="Times New Roman"/>
                <a:cs typeface="Times New Roman"/>
                <a:sym typeface="Times New Roman"/>
              </a:rPr>
              <a:t>Ex. Attacks on Abortion Clinics</a:t>
            </a:r>
          </a:p>
          <a:p>
            <a:pPr indent="-233362" lvl="2" marL="995362" marR="0" rtl="0" algn="l">
              <a:lnSpc>
                <a:spcPct val="90000"/>
              </a:lnSpc>
              <a:spcBef>
                <a:spcPts val="680"/>
              </a:spcBef>
              <a:spcAft>
                <a:spcPts val="0"/>
              </a:spcAft>
              <a:buClr>
                <a:schemeClr val="accent1"/>
              </a:buClr>
              <a:buSzPct val="100000"/>
              <a:buFont typeface="Noto Symbol"/>
              <a:buChar char="◾"/>
            </a:pPr>
            <a:r>
              <a:rPr b="0" i="0" lang="en-US" sz="3400" u="none" cap="none" strike="noStrike">
                <a:solidFill>
                  <a:schemeClr val="dk2"/>
                </a:solidFill>
                <a:latin typeface="Times New Roman"/>
                <a:ea typeface="Times New Roman"/>
                <a:cs typeface="Times New Roman"/>
                <a:sym typeface="Times New Roman"/>
              </a:rPr>
              <a:t>Court has ruled 1</a:t>
            </a:r>
            <a:r>
              <a:rPr b="0" baseline="30000" i="0" lang="en-US" sz="3400" u="none" cap="none" strike="noStrike">
                <a:solidFill>
                  <a:schemeClr val="dk2"/>
                </a:solidFill>
                <a:latin typeface="Times New Roman"/>
                <a:ea typeface="Times New Roman"/>
                <a:cs typeface="Times New Roman"/>
                <a:sym typeface="Times New Roman"/>
              </a:rPr>
              <a:t>st</a:t>
            </a:r>
            <a:r>
              <a:rPr b="0" i="0" lang="en-US" sz="3400" u="none" cap="none" strike="noStrike">
                <a:solidFill>
                  <a:schemeClr val="dk2"/>
                </a:solidFill>
                <a:latin typeface="Times New Roman"/>
                <a:ea typeface="Times New Roman"/>
                <a:cs typeface="Times New Roman"/>
                <a:sym typeface="Times New Roman"/>
              </a:rPr>
              <a:t> Amendment </a:t>
            </a:r>
            <a:r>
              <a:rPr b="0" i="0" lang="en-US" sz="3400" u="none" cap="none" strike="noStrike">
                <a:solidFill>
                  <a:srgbClr val="FF0000"/>
                </a:solidFill>
                <a:latin typeface="Times New Roman"/>
                <a:ea typeface="Times New Roman"/>
                <a:cs typeface="Times New Roman"/>
                <a:sym typeface="Times New Roman"/>
              </a:rPr>
              <a:t>does not </a:t>
            </a:r>
            <a:r>
              <a:rPr b="0" i="0" lang="en-US" sz="3400" u="none" cap="none" strike="noStrike">
                <a:solidFill>
                  <a:schemeClr val="dk2"/>
                </a:solidFill>
                <a:latin typeface="Times New Roman"/>
                <a:ea typeface="Times New Roman"/>
                <a:cs typeface="Times New Roman"/>
                <a:sym typeface="Times New Roman"/>
              </a:rPr>
              <a:t>permit actions that threaten public safety</a:t>
            </a:r>
          </a:p>
          <a:p>
            <a:pPr indent="-233362" lvl="2" marL="995362" marR="0" rtl="0" algn="l">
              <a:lnSpc>
                <a:spcPct val="90000"/>
              </a:lnSpc>
              <a:spcBef>
                <a:spcPts val="680"/>
              </a:spcBef>
              <a:spcAft>
                <a:spcPts val="0"/>
              </a:spcAft>
              <a:buClr>
                <a:schemeClr val="accent1"/>
              </a:buClr>
              <a:buSzPct val="100000"/>
              <a:buFont typeface="Noto Symbol"/>
              <a:buNone/>
            </a:pPr>
            <a:r>
              <a:t/>
            </a:r>
            <a:endParaRPr b="0" i="0" sz="3400" u="none" cap="none" strike="noStrike">
              <a:solidFill>
                <a:schemeClr val="dk2"/>
              </a:solidFill>
              <a:latin typeface="Times New Roman"/>
              <a:ea typeface="Times New Roman"/>
              <a:cs typeface="Times New Roman"/>
              <a:sym typeface="Times New Roman"/>
            </a:endParaRPr>
          </a:p>
          <a:p>
            <a:pPr indent="0" lvl="0" marL="0" marR="0" rtl="0" algn="l">
              <a:spcBef>
                <a:spcPts val="0"/>
              </a:spcBef>
              <a:buSzPct val="25000"/>
              <a:buNone/>
            </a:pPr>
            <a:r>
              <a:t/>
            </a:r>
            <a:endParaRPr b="0" i="0" sz="3400" u="none" cap="none" strike="noStrike">
              <a:solidFill>
                <a:schemeClr val="dk2"/>
              </a:solidFill>
              <a:latin typeface="Times New Roman"/>
              <a:ea typeface="Times New Roman"/>
              <a:cs typeface="Times New Roman"/>
              <a:sym typeface="Times New Roman"/>
            </a:endParaRPr>
          </a:p>
        </p:txBody>
      </p:sp>
      <p:pic>
        <p:nvPicPr>
          <p:cNvPr descr="C:\Users\Hollie.Hollie-PC\Pictures\Microsoft Clip Organizer\496px-Flag_burning.jpg" id="174" name="Shape 174"/>
          <p:cNvPicPr preferRelativeResize="0"/>
          <p:nvPr/>
        </p:nvPicPr>
        <p:blipFill rotWithShape="1">
          <a:blip r:embed="rId3">
            <a:alphaModFix/>
          </a:blip>
          <a:srcRect b="0" l="0" r="0" t="0"/>
          <a:stretch/>
        </p:blipFill>
        <p:spPr>
          <a:xfrm>
            <a:off x="4800600" y="2743200"/>
            <a:ext cx="2438399" cy="16001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457200" y="0"/>
            <a:ext cx="82296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13B44"/>
              </a:buClr>
              <a:buSzPct val="25000"/>
              <a:buFont typeface="Impact"/>
              <a:buNone/>
            </a:pPr>
            <a:r>
              <a:rPr b="1" i="0" lang="en-US" sz="5400" u="none" cap="none" strike="noStrike">
                <a:solidFill>
                  <a:srgbClr val="313B44"/>
                </a:solidFill>
                <a:latin typeface="Impact"/>
                <a:ea typeface="Impact"/>
                <a:cs typeface="Impact"/>
                <a:sym typeface="Impact"/>
              </a:rPr>
              <a:t>Tinker v Des Moines (1969)</a:t>
            </a:r>
          </a:p>
        </p:txBody>
      </p:sp>
      <p:sp>
        <p:nvSpPr>
          <p:cNvPr id="181" name="Shape 181"/>
          <p:cNvSpPr txBox="1"/>
          <p:nvPr>
            <p:ph idx="1" type="body"/>
          </p:nvPr>
        </p:nvSpPr>
        <p:spPr>
          <a:xfrm>
            <a:off x="762000" y="609600"/>
            <a:ext cx="3657600" cy="3767137"/>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182" name="Shape 182"/>
          <p:cNvSpPr txBox="1"/>
          <p:nvPr>
            <p:ph idx="2" type="body"/>
          </p:nvPr>
        </p:nvSpPr>
        <p:spPr>
          <a:xfrm>
            <a:off x="4876800" y="1524000"/>
            <a:ext cx="3657600" cy="3767137"/>
          </a:xfrm>
          <a:prstGeom prst="rect">
            <a:avLst/>
          </a:prstGeom>
          <a:noFill/>
          <a:ln>
            <a:noFill/>
          </a:ln>
        </p:spPr>
        <p:txBody>
          <a:bodyPr anchorCtr="0" anchor="ctr" bIns="45700" lIns="91425" rIns="91425" tIns="45700">
            <a:noAutofit/>
          </a:bodyPr>
          <a:lstStyle/>
          <a:p>
            <a:pPr indent="-273050" lvl="0" marL="273050" marR="0" rtl="0" algn="l">
              <a:lnSpc>
                <a:spcPct val="80000"/>
              </a:lnSpc>
              <a:spcBef>
                <a:spcPts val="0"/>
              </a:spcBef>
              <a:spcAft>
                <a:spcPts val="0"/>
              </a:spcAft>
              <a:buClr>
                <a:schemeClr val="accent1"/>
              </a:buClr>
              <a:buSzPct val="100000"/>
              <a:buFont typeface="Arial"/>
              <a:buChar char="•"/>
            </a:pPr>
            <a:r>
              <a:rPr b="1" i="0" lang="en-US" sz="1900" u="none" cap="none" strike="noStrike">
                <a:solidFill>
                  <a:schemeClr val="dk2"/>
                </a:solidFill>
                <a:latin typeface="Times New Roman"/>
                <a:ea typeface="Times New Roman"/>
                <a:cs typeface="Times New Roman"/>
                <a:sym typeface="Times New Roman"/>
              </a:rPr>
              <a:t>Students wore black arm band to protest Vietnam War.</a:t>
            </a:r>
          </a:p>
          <a:p>
            <a:pPr indent="-273050" lvl="0" marL="273050" marR="0" rtl="0" algn="l">
              <a:lnSpc>
                <a:spcPct val="80000"/>
              </a:lnSpc>
              <a:spcBef>
                <a:spcPts val="380"/>
              </a:spcBef>
              <a:spcAft>
                <a:spcPts val="0"/>
              </a:spcAft>
              <a:buClr>
                <a:schemeClr val="accent1"/>
              </a:buClr>
              <a:buSzPct val="100000"/>
              <a:buFont typeface="Arial"/>
              <a:buChar char="•"/>
            </a:pPr>
            <a:r>
              <a:rPr b="1" i="0" lang="en-US" sz="1900" u="none" cap="none" strike="noStrike">
                <a:solidFill>
                  <a:schemeClr val="dk2"/>
                </a:solidFill>
                <a:latin typeface="Times New Roman"/>
                <a:ea typeface="Times New Roman"/>
                <a:cs typeface="Times New Roman"/>
                <a:sym typeface="Times New Roman"/>
              </a:rPr>
              <a:t>The students were suspended  from school for violating the school’s dress code.</a:t>
            </a:r>
          </a:p>
          <a:p>
            <a:pPr indent="-273050" lvl="0" marL="273050" marR="0" rtl="0" algn="l">
              <a:lnSpc>
                <a:spcPct val="80000"/>
              </a:lnSpc>
              <a:spcBef>
                <a:spcPts val="380"/>
              </a:spcBef>
              <a:spcAft>
                <a:spcPts val="0"/>
              </a:spcAft>
              <a:buClr>
                <a:schemeClr val="accent1"/>
              </a:buClr>
              <a:buSzPct val="100000"/>
              <a:buFont typeface="Arial"/>
              <a:buChar char="•"/>
            </a:pPr>
            <a:r>
              <a:rPr b="1" i="0" lang="en-US" sz="1900" u="none" cap="none" strike="noStrike">
                <a:solidFill>
                  <a:schemeClr val="dk2"/>
                </a:solidFill>
                <a:latin typeface="Times New Roman"/>
                <a:ea typeface="Times New Roman"/>
                <a:cs typeface="Times New Roman"/>
                <a:sym typeface="Times New Roman"/>
              </a:rPr>
              <a:t>Their parents sued the school district!</a:t>
            </a:r>
          </a:p>
          <a:p>
            <a:pPr indent="-273050" lvl="0" marL="273050" marR="0" rtl="0" algn="l">
              <a:lnSpc>
                <a:spcPct val="80000"/>
              </a:lnSpc>
              <a:spcBef>
                <a:spcPts val="380"/>
              </a:spcBef>
              <a:spcAft>
                <a:spcPts val="0"/>
              </a:spcAft>
              <a:buClr>
                <a:schemeClr val="accent1"/>
              </a:buClr>
              <a:buSzPct val="100000"/>
              <a:buFont typeface="Arial"/>
              <a:buChar char="•"/>
            </a:pPr>
            <a:r>
              <a:rPr b="1" i="0" lang="en-US" sz="1900" u="none" cap="none" strike="noStrike">
                <a:solidFill>
                  <a:schemeClr val="dk2"/>
                </a:solidFill>
                <a:latin typeface="Times New Roman"/>
                <a:ea typeface="Times New Roman"/>
                <a:cs typeface="Times New Roman"/>
                <a:sym typeface="Times New Roman"/>
              </a:rPr>
              <a:t>The Tinkers claimed suspension  violated their first amendment right to Free Speech.</a:t>
            </a:r>
          </a:p>
          <a:p>
            <a:pPr indent="-273050" lvl="0" marL="273050" marR="0" rtl="0" algn="l">
              <a:lnSpc>
                <a:spcPct val="80000"/>
              </a:lnSpc>
              <a:spcBef>
                <a:spcPts val="380"/>
              </a:spcBef>
              <a:spcAft>
                <a:spcPts val="0"/>
              </a:spcAft>
              <a:buClr>
                <a:schemeClr val="accent1"/>
              </a:buClr>
              <a:buSzPct val="100000"/>
              <a:buFont typeface="Arial"/>
              <a:buChar char="•"/>
            </a:pPr>
            <a:r>
              <a:rPr b="1" i="0" lang="en-US" sz="1900" u="none" cap="none" strike="noStrike">
                <a:solidFill>
                  <a:srgbClr val="FF0000"/>
                </a:solidFill>
                <a:latin typeface="Times New Roman"/>
                <a:ea typeface="Times New Roman"/>
                <a:cs typeface="Times New Roman"/>
                <a:sym typeface="Times New Roman"/>
              </a:rPr>
              <a:t>What do you think? Can the school district tell kids what they can and can not wear? </a:t>
            </a:r>
          </a:p>
          <a:p>
            <a:pPr indent="0" lvl="0" marL="0" marR="0" rtl="0" algn="l">
              <a:spcBef>
                <a:spcPts val="0"/>
              </a:spcBef>
              <a:buSzPct val="25000"/>
              <a:buNone/>
            </a:pPr>
            <a:r>
              <a:t/>
            </a:r>
            <a:endParaRPr b="1" i="0" sz="1900" u="none" cap="none" strike="noStrike">
              <a:solidFill>
                <a:srgbClr val="FF0000"/>
              </a:solidFill>
              <a:latin typeface="Times New Roman"/>
              <a:ea typeface="Times New Roman"/>
              <a:cs typeface="Times New Roman"/>
              <a:sym typeface="Times New Roman"/>
            </a:endParaRPr>
          </a:p>
        </p:txBody>
      </p:sp>
      <p:pic>
        <p:nvPicPr>
          <p:cNvPr descr="kt1.jpg" id="183" name="Shape 183"/>
          <p:cNvPicPr preferRelativeResize="0"/>
          <p:nvPr/>
        </p:nvPicPr>
        <p:blipFill rotWithShape="1">
          <a:blip r:embed="rId3">
            <a:alphaModFix/>
          </a:blip>
          <a:srcRect b="0" l="0" r="0" t="0"/>
          <a:stretch/>
        </p:blipFill>
        <p:spPr>
          <a:xfrm>
            <a:off x="273050" y="1219200"/>
            <a:ext cx="4343400" cy="4800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838200" y="0"/>
            <a:ext cx="7772400" cy="914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03030"/>
              </a:buClr>
              <a:buSzPct val="25000"/>
              <a:buFont typeface="Impact"/>
              <a:buNone/>
            </a:pPr>
            <a:r>
              <a:rPr b="0" i="0" lang="en-US" sz="5400" u="none" cap="none" strike="noStrike">
                <a:solidFill>
                  <a:srgbClr val="303030"/>
                </a:solidFill>
                <a:latin typeface="Impact"/>
                <a:ea typeface="Impact"/>
                <a:cs typeface="Impact"/>
                <a:sym typeface="Impact"/>
              </a:rPr>
              <a:t>Court Room Decisions</a:t>
            </a:r>
          </a:p>
        </p:txBody>
      </p:sp>
      <p:sp>
        <p:nvSpPr>
          <p:cNvPr id="190" name="Shape 190"/>
          <p:cNvSpPr txBox="1"/>
          <p:nvPr>
            <p:ph idx="1" type="body"/>
          </p:nvPr>
        </p:nvSpPr>
        <p:spPr>
          <a:xfrm>
            <a:off x="762000" y="2209800"/>
            <a:ext cx="7772400" cy="5213349"/>
          </a:xfrm>
          <a:prstGeom prst="rect">
            <a:avLst/>
          </a:prstGeom>
          <a:noFill/>
          <a:ln>
            <a:noFill/>
          </a:ln>
        </p:spPr>
        <p:txBody>
          <a:bodyPr anchorCtr="0" anchor="ctr" bIns="45700" lIns="91425" rIns="91425" tIns="45700">
            <a:noAutofit/>
          </a:bodyPr>
          <a:lstStyle/>
          <a:p>
            <a:pPr indent="-273050" lvl="0" marL="273050" marR="0" rtl="0" algn="l">
              <a:lnSpc>
                <a:spcPct val="100000"/>
              </a:lnSpc>
              <a:spcBef>
                <a:spcPts val="0"/>
              </a:spcBef>
              <a:spcAft>
                <a:spcPts val="0"/>
              </a:spcAft>
              <a:buClr>
                <a:schemeClr val="accent1"/>
              </a:buClr>
              <a:buSzPct val="100000"/>
              <a:buFont typeface="Arial"/>
              <a:buChar char="•"/>
            </a:pPr>
            <a:r>
              <a:rPr b="0" i="0" lang="en-US" sz="2400" u="none" cap="none" strike="noStrike">
                <a:solidFill>
                  <a:schemeClr val="dk2"/>
                </a:solidFill>
                <a:latin typeface="Times New Roman"/>
                <a:ea typeface="Times New Roman"/>
                <a:cs typeface="Times New Roman"/>
                <a:sym typeface="Times New Roman"/>
              </a:rPr>
              <a:t>Tinker v. Des Moines (1969)- Court ruled that students could wear black armbands in protest of Vietnam war</a:t>
            </a:r>
          </a:p>
          <a:p>
            <a:pPr indent="-273050" lvl="0" marL="273050" marR="0" rtl="0" algn="l">
              <a:lnSpc>
                <a:spcPct val="100000"/>
              </a:lnSpc>
              <a:spcBef>
                <a:spcPts val="480"/>
              </a:spcBef>
              <a:spcAft>
                <a:spcPts val="0"/>
              </a:spcAft>
              <a:buClr>
                <a:schemeClr val="accent1"/>
              </a:buClr>
              <a:buSzPct val="100000"/>
              <a:buFont typeface="Arial"/>
              <a:buChar char="•"/>
            </a:pPr>
            <a:r>
              <a:rPr b="1" i="0" lang="en-US" sz="2400" u="none" cap="none" strike="noStrike">
                <a:solidFill>
                  <a:srgbClr val="FF0000"/>
                </a:solidFill>
                <a:latin typeface="Times New Roman"/>
                <a:ea typeface="Times New Roman"/>
                <a:cs typeface="Times New Roman"/>
                <a:sym typeface="Times New Roman"/>
              </a:rPr>
              <a:t>What type of speech is this case?</a:t>
            </a:r>
          </a:p>
        </p:txBody>
      </p:sp>
      <p:pic>
        <p:nvPicPr>
          <p:cNvPr descr="armbands.jpg" id="191" name="Shape 191"/>
          <p:cNvPicPr preferRelativeResize="0"/>
          <p:nvPr/>
        </p:nvPicPr>
        <p:blipFill rotWithShape="1">
          <a:blip r:embed="rId3">
            <a:alphaModFix/>
          </a:blip>
          <a:srcRect b="0" l="0" r="0" t="0"/>
          <a:stretch/>
        </p:blipFill>
        <p:spPr>
          <a:xfrm>
            <a:off x="2362200" y="762000"/>
            <a:ext cx="4419599" cy="33527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4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