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59" r:id="rId4"/>
    <p:sldId id="260" r:id="rId5"/>
    <p:sldId id="261" r:id="rId6"/>
    <p:sldId id="275" r:id="rId7"/>
    <p:sldId id="272" r:id="rId8"/>
    <p:sldId id="273" r:id="rId9"/>
    <p:sldId id="274" r:id="rId10"/>
    <p:sldId id="262" r:id="rId11"/>
    <p:sldId id="276" r:id="rId12"/>
    <p:sldId id="268" r:id="rId13"/>
    <p:sldId id="277" r:id="rId14"/>
    <p:sldId id="264" r:id="rId15"/>
    <p:sldId id="266" r:id="rId16"/>
    <p:sldId id="269" r:id="rId17"/>
    <p:sldId id="265" r:id="rId18"/>
    <p:sldId id="258"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45073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8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CBA2672-FD9D-4881-9DFA-CAD908E6E37B}" type="datetimeFigureOut">
              <a:rPr lang="en-US" smtClean="0"/>
              <a:pPr/>
              <a:t>3/8/2016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E61BEFB-EBCF-4513-8706-786B82EB33AC}"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A2672-FD9D-4881-9DFA-CAD908E6E37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BEFB-EBCF-4513-8706-786B82EB33AC}"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A2672-FD9D-4881-9DFA-CAD908E6E37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BEFB-EBCF-4513-8706-786B82EB33AC}"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A2672-FD9D-4881-9DFA-CAD908E6E37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BEFB-EBCF-4513-8706-786B82EB33AC}"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A2672-FD9D-4881-9DFA-CAD908E6E37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BEFB-EBCF-4513-8706-786B82EB33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BA2672-FD9D-4881-9DFA-CAD908E6E37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BEFB-EBCF-4513-8706-786B82EB33AC}"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BA2672-FD9D-4881-9DFA-CAD908E6E37B}" type="datetimeFigureOut">
              <a:rPr lang="en-US" smtClean="0"/>
              <a:pPr/>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1BEFB-EBCF-4513-8706-786B82EB33AC}"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BA2672-FD9D-4881-9DFA-CAD908E6E37B}" type="datetimeFigureOut">
              <a:rPr lang="en-US" smtClean="0"/>
              <a:pPr/>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1BEFB-EBCF-4513-8706-786B82EB33AC}"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A2672-FD9D-4881-9DFA-CAD908E6E37B}" type="datetimeFigureOut">
              <a:rPr lang="en-US" smtClean="0"/>
              <a:pPr/>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1BEFB-EBCF-4513-8706-786B82EB33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A2672-FD9D-4881-9DFA-CAD908E6E37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BEFB-EBCF-4513-8706-786B82EB33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A2672-FD9D-4881-9DFA-CAD908E6E37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BEFB-EBCF-4513-8706-786B82EB33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CBA2672-FD9D-4881-9DFA-CAD908E6E37B}" type="datetimeFigureOut">
              <a:rPr lang="en-US" smtClean="0"/>
              <a:pPr/>
              <a:t>3/8/2016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E61BEFB-EBCF-4513-8706-786B82EB33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7" y="2248347"/>
            <a:ext cx="8063753" cy="4381053"/>
          </a:xfrm>
        </p:spPr>
        <p:txBody>
          <a:bodyPr>
            <a:normAutofit fontScale="92500" lnSpcReduction="20000"/>
          </a:bodyPr>
          <a:lstStyle/>
          <a:p>
            <a:pPr marL="0" indent="0">
              <a:buNone/>
            </a:pPr>
            <a:r>
              <a:rPr lang="en-US" sz="4000" dirty="0" smtClean="0"/>
              <a:t>Write 5 sentences explain the grid system and how Utah was settled. Make sure to use your own words. Pretend you are telling someone who doesn’t know anything about Utah.</a:t>
            </a:r>
          </a:p>
          <a:p>
            <a:pPr marL="0" indent="0">
              <a:buNone/>
            </a:pPr>
            <a:r>
              <a:rPr lang="en-US" sz="4000" dirty="0" smtClean="0"/>
              <a:t> </a:t>
            </a:r>
          </a:p>
          <a:p>
            <a:pPr marL="0" indent="0">
              <a:buNone/>
            </a:pPr>
            <a:r>
              <a:rPr lang="en-US" sz="4000" b="1" i="1" u="sng" dirty="0" smtClean="0">
                <a:solidFill>
                  <a:schemeClr val="tx2">
                    <a:lumMod val="75000"/>
                  </a:schemeClr>
                </a:solidFill>
              </a:rPr>
              <a:t>(this is what we covered last time-if you were absent read the first part of  pg. 122 first)</a:t>
            </a:r>
          </a:p>
        </p:txBody>
      </p:sp>
      <p:sp>
        <p:nvSpPr>
          <p:cNvPr id="4" name="Title 3"/>
          <p:cNvSpPr>
            <a:spLocks noGrp="1"/>
          </p:cNvSpPr>
          <p:nvPr>
            <p:ph type="title"/>
          </p:nvPr>
        </p:nvSpPr>
        <p:spPr/>
        <p:txBody>
          <a:bodyPr/>
          <a:lstStyle/>
          <a:p>
            <a:r>
              <a:rPr lang="en-US" sz="4000" dirty="0" smtClean="0"/>
              <a:t>WARM-UP A: 2-28-13/ B:3-1-13</a:t>
            </a:r>
            <a:endParaRPr lang="en-US" sz="4000" dirty="0"/>
          </a:p>
        </p:txBody>
      </p:sp>
    </p:spTree>
    <p:extLst>
      <p:ext uri="{BB962C8B-B14F-4D97-AF65-F5344CB8AC3E}">
        <p14:creationId xmlns:p14="http://schemas.microsoft.com/office/powerpoint/2010/main" xmlns="" val="36153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The Shoshone, Ute and Paiutes bore a strong </a:t>
            </a:r>
            <a:r>
              <a:rPr lang="en-US" i="1" dirty="0" smtClean="0"/>
              <a:t>animosity </a:t>
            </a:r>
            <a:r>
              <a:rPr lang="en-US" dirty="0" smtClean="0"/>
              <a:t>toward each other.</a:t>
            </a:r>
          </a:p>
          <a:p>
            <a:endParaRPr lang="en-US" dirty="0" smtClean="0"/>
          </a:p>
          <a:p>
            <a:endParaRPr lang="en-US" dirty="0" smtClean="0"/>
          </a:p>
          <a:p>
            <a:r>
              <a:rPr lang="en-US" dirty="0" smtClean="0"/>
              <a:t>WHAT DOES THE WORD ANIMOSITY MEAN?</a:t>
            </a:r>
            <a:endParaRPr lang="en-US" dirty="0"/>
          </a:p>
        </p:txBody>
      </p:sp>
      <p:sp>
        <p:nvSpPr>
          <p:cNvPr id="5" name="Title 4"/>
          <p:cNvSpPr>
            <a:spLocks noGrp="1"/>
          </p:cNvSpPr>
          <p:nvPr>
            <p:ph type="title"/>
          </p:nvPr>
        </p:nvSpPr>
        <p:spPr/>
        <p:txBody>
          <a:bodyPr/>
          <a:lstStyle/>
          <a:p>
            <a:r>
              <a:rPr lang="en-US" sz="4800" dirty="0" smtClean="0"/>
              <a:t>Conflict Among the Tribes</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Unfavorable reports from the Utah Territory were sent back to Washington D.C.</a:t>
            </a:r>
          </a:p>
          <a:p>
            <a:r>
              <a:rPr lang="en-US" dirty="0" smtClean="0"/>
              <a:t>The government was prepared to go to war with the people of the Utah Territory.</a:t>
            </a:r>
          </a:p>
          <a:p>
            <a:r>
              <a:rPr lang="en-US" dirty="0" smtClean="0"/>
              <a:t>Brigham Young believed that the U.S. government wanted to destroy their religious community.</a:t>
            </a:r>
          </a:p>
          <a:p>
            <a:r>
              <a:rPr lang="en-US" dirty="0" smtClean="0"/>
              <a:t>This conflict is known as the Utah War.</a:t>
            </a:r>
          </a:p>
          <a:p>
            <a:r>
              <a:rPr lang="en-US" dirty="0" smtClean="0"/>
              <a:t>In the end, they decided to make a comprise and appointed a new governor. (there was no fighting)</a:t>
            </a:r>
          </a:p>
          <a:p>
            <a:endParaRPr lang="en-US" dirty="0" smtClean="0"/>
          </a:p>
          <a:p>
            <a:endParaRPr lang="en-US" dirty="0"/>
          </a:p>
        </p:txBody>
      </p:sp>
      <p:sp>
        <p:nvSpPr>
          <p:cNvPr id="3" name="Title 2"/>
          <p:cNvSpPr>
            <a:spLocks noGrp="1"/>
          </p:cNvSpPr>
          <p:nvPr>
            <p:ph type="title"/>
          </p:nvPr>
        </p:nvSpPr>
        <p:spPr/>
        <p:txBody>
          <a:bodyPr/>
          <a:lstStyle/>
          <a:p>
            <a:r>
              <a:rPr lang="en-US" dirty="0" smtClean="0"/>
              <a:t>Government and Settlers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SETTLERS </a:t>
            </a:r>
          </a:p>
          <a:p>
            <a:r>
              <a:rPr lang="en-US" dirty="0" smtClean="0"/>
              <a:t>120  of the Baker-</a:t>
            </a:r>
            <a:r>
              <a:rPr lang="en-US" dirty="0" err="1" smtClean="0"/>
              <a:t>Fancher</a:t>
            </a:r>
            <a:r>
              <a:rPr lang="en-US" dirty="0" smtClean="0"/>
              <a:t> Party from Arkansas and Missouri s on their way to California.</a:t>
            </a:r>
          </a:p>
          <a:p>
            <a:r>
              <a:rPr lang="en-US" dirty="0" smtClean="0"/>
              <a:t>The Mormons heard rumors that the travelers coming to the area were murderous, and a threat to their town. They were frightened and not sure what to do.</a:t>
            </a:r>
          </a:p>
          <a:p>
            <a:r>
              <a:rPr lang="en-US" dirty="0" smtClean="0"/>
              <a:t>Mormons joined with Paiutes to fight, and killed all the men, women, and children old enough to report what happened.</a:t>
            </a:r>
          </a:p>
        </p:txBody>
      </p:sp>
      <p:sp>
        <p:nvSpPr>
          <p:cNvPr id="3" name="Title 2"/>
          <p:cNvSpPr>
            <a:spLocks noGrp="1"/>
          </p:cNvSpPr>
          <p:nvPr>
            <p:ph type="title"/>
          </p:nvPr>
        </p:nvSpPr>
        <p:spPr/>
        <p:txBody>
          <a:bodyPr/>
          <a:lstStyle/>
          <a:p>
            <a:r>
              <a:rPr lang="en-US" dirty="0" smtClean="0"/>
              <a:t>Mountain Meadows Massacre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Now fill out the Indians and </a:t>
            </a:r>
            <a:r>
              <a:rPr lang="en-US" smtClean="0"/>
              <a:t>Settlers predictions</a:t>
            </a:r>
            <a:endParaRPr lang="en-US"/>
          </a:p>
        </p:txBody>
      </p:sp>
      <p:sp>
        <p:nvSpPr>
          <p:cNvPr id="3" name="Title 2"/>
          <p:cNvSpPr>
            <a:spLocks noGrp="1"/>
          </p:cNvSpPr>
          <p:nvPr>
            <p:ph type="title"/>
          </p:nvPr>
        </p:nvSpPr>
        <p:spPr/>
        <p:txBody>
          <a:bodyPr/>
          <a:lstStyle/>
          <a:p>
            <a:r>
              <a:rPr lang="en-US" sz="4800" dirty="0" smtClean="0"/>
              <a:t>INDIANS AND SETTLERS</a:t>
            </a:r>
            <a:endParaRPr lang="en-US"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INDIANS AND SETTLERS</a:t>
            </a:r>
          </a:p>
          <a:p>
            <a:pPr>
              <a:buNone/>
            </a:pPr>
            <a:r>
              <a:rPr lang="en-US" dirty="0" smtClean="0"/>
              <a:t>Reasons for the </a:t>
            </a:r>
            <a:r>
              <a:rPr lang="en-US" dirty="0" err="1" smtClean="0"/>
              <a:t>Walkara</a:t>
            </a:r>
            <a:r>
              <a:rPr lang="en-US" dirty="0" smtClean="0"/>
              <a:t> War</a:t>
            </a:r>
          </a:p>
          <a:p>
            <a:r>
              <a:rPr lang="en-US" dirty="0" smtClean="0"/>
              <a:t>1) Constant arrival of thousands of pioneers into the territory.</a:t>
            </a:r>
          </a:p>
          <a:p>
            <a:r>
              <a:rPr lang="en-US" dirty="0" smtClean="0"/>
              <a:t>2) Fewer animals to hunt for food.</a:t>
            </a:r>
          </a:p>
          <a:p>
            <a:r>
              <a:rPr lang="en-US" dirty="0" smtClean="0"/>
              <a:t>3) Decline in Indian population resulting form the white man’s diseases.</a:t>
            </a:r>
          </a:p>
          <a:p>
            <a:r>
              <a:rPr lang="en-US" dirty="0" smtClean="0"/>
              <a:t>4) Brigham Young interfered with the </a:t>
            </a:r>
            <a:r>
              <a:rPr lang="en-US" dirty="0" err="1" smtClean="0"/>
              <a:t>Walkara</a:t>
            </a:r>
            <a:r>
              <a:rPr lang="en-US" dirty="0" smtClean="0"/>
              <a:t> slave trading.</a:t>
            </a:r>
          </a:p>
          <a:p>
            <a:endParaRPr lang="en-US" dirty="0"/>
          </a:p>
        </p:txBody>
      </p:sp>
      <p:sp>
        <p:nvSpPr>
          <p:cNvPr id="3" name="Title 2"/>
          <p:cNvSpPr>
            <a:spLocks noGrp="1"/>
          </p:cNvSpPr>
          <p:nvPr>
            <p:ph type="title"/>
          </p:nvPr>
        </p:nvSpPr>
        <p:spPr/>
        <p:txBody>
          <a:bodyPr/>
          <a:lstStyle/>
          <a:p>
            <a:r>
              <a:rPr lang="en-US" b="1" u="sng" dirty="0" smtClean="0"/>
              <a:t>The </a:t>
            </a:r>
            <a:r>
              <a:rPr lang="en-US" b="1" u="sng" dirty="0" err="1" smtClean="0"/>
              <a:t>Walkara</a:t>
            </a:r>
            <a:r>
              <a:rPr lang="en-US" b="1" u="sng" dirty="0" smtClean="0"/>
              <a:t> War</a:t>
            </a:r>
            <a:r>
              <a:rPr lang="en-US" dirty="0" smtClean="0"/>
              <a:t/>
            </a:r>
            <a:br>
              <a:rPr lang="en-US" dirty="0" smtClean="0"/>
            </a:br>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6400800" y="228600"/>
            <a:ext cx="2166777" cy="2350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2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2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20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INDIANS AND SETTLERS</a:t>
            </a:r>
          </a:p>
          <a:p>
            <a:r>
              <a:rPr lang="en-US" dirty="0" smtClean="0"/>
              <a:t>Settlers were trying to establish an overland route between Missouri and California.</a:t>
            </a:r>
          </a:p>
          <a:p>
            <a:r>
              <a:rPr lang="en-US" dirty="0" smtClean="0"/>
              <a:t>Goshutes attacked settlers who were trying to take away their land.</a:t>
            </a:r>
          </a:p>
          <a:p>
            <a:r>
              <a:rPr lang="en-US" dirty="0" smtClean="0"/>
              <a:t>The Goshute War resulted in the deaths of sixteen settlers and over 100 Indians.</a:t>
            </a:r>
          </a:p>
          <a:p>
            <a:pPr>
              <a:buNone/>
            </a:pPr>
            <a:endParaRPr lang="en-US" dirty="0"/>
          </a:p>
        </p:txBody>
      </p:sp>
      <p:sp>
        <p:nvSpPr>
          <p:cNvPr id="3" name="Title 2"/>
          <p:cNvSpPr>
            <a:spLocks noGrp="1"/>
          </p:cNvSpPr>
          <p:nvPr>
            <p:ph type="title"/>
          </p:nvPr>
        </p:nvSpPr>
        <p:spPr/>
        <p:txBody>
          <a:bodyPr/>
          <a:lstStyle/>
          <a:p>
            <a:r>
              <a:rPr lang="en-US" dirty="0" smtClean="0"/>
              <a:t>Goshute War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INDIANS AND SETTLERS</a:t>
            </a:r>
          </a:p>
          <a:p>
            <a:r>
              <a:rPr lang="en-US" dirty="0" smtClean="0"/>
              <a:t>The Black Hawk War was the longest and most destructive conflict in Utah.</a:t>
            </a:r>
          </a:p>
          <a:p>
            <a:r>
              <a:rPr lang="en-US" dirty="0" smtClean="0"/>
              <a:t>Brigham Young and a government agent met with local Indian leaders to sign a treaty. The Indians were required to giving up their tribal lands and agreed to move their people to the Uintah Reservation. Black Hawk refused.</a:t>
            </a:r>
          </a:p>
          <a:p>
            <a:r>
              <a:rPr lang="en-US" dirty="0" smtClean="0"/>
              <a:t>In 1864, President Abraham Lincoln passed the Indian Removal Act. This required the Indians of Utah to sell lands and move to the Uintah Basin.</a:t>
            </a:r>
          </a:p>
          <a:p>
            <a:r>
              <a:rPr lang="en-US" dirty="0" smtClean="0"/>
              <a:t>The largest massacre of Indians during this war occurred at Circleville, when at least 16 unarmed Paiute Indians, including women and children were killed most had their throats slit. Despite pleas for an investigation, government officials took no action.</a:t>
            </a:r>
          </a:p>
          <a:p>
            <a:endParaRPr lang="en-US" dirty="0"/>
          </a:p>
        </p:txBody>
      </p:sp>
      <p:sp>
        <p:nvSpPr>
          <p:cNvPr id="3" name="Title 2"/>
          <p:cNvSpPr>
            <a:spLocks noGrp="1"/>
          </p:cNvSpPr>
          <p:nvPr>
            <p:ph type="title"/>
          </p:nvPr>
        </p:nvSpPr>
        <p:spPr/>
        <p:txBody>
          <a:bodyPr/>
          <a:lstStyle/>
          <a:p>
            <a:r>
              <a:rPr lang="en-US" dirty="0" smtClean="0"/>
              <a:t>The Blackhawk War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SHALL REMAIN: The Ute</a:t>
            </a:r>
          </a:p>
          <a:p>
            <a:endParaRPr lang="en-US" dirty="0" smtClean="0"/>
          </a:p>
          <a:p>
            <a:endParaRPr lang="en-US" dirty="0" smtClean="0"/>
          </a:p>
          <a:p>
            <a:pPr>
              <a:buNone/>
            </a:pPr>
            <a:r>
              <a:rPr lang="en-US" dirty="0" smtClean="0"/>
              <a:t>What is your reaction to the video? </a:t>
            </a:r>
            <a:endParaRPr lang="en-US" dirty="0"/>
          </a:p>
        </p:txBody>
      </p:sp>
      <p:sp>
        <p:nvSpPr>
          <p:cNvPr id="3" name="Title 2"/>
          <p:cNvSpPr>
            <a:spLocks noGrp="1"/>
          </p:cNvSpPr>
          <p:nvPr>
            <p:ph type="title"/>
          </p:nvPr>
        </p:nvSpPr>
        <p:spPr/>
        <p:txBody>
          <a:bodyPr/>
          <a:lstStyle/>
          <a:p>
            <a:r>
              <a:rPr lang="en-US" dirty="0" smtClean="0"/>
              <a:t>Video Clip</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Clash of Cultures</a:t>
            </a:r>
            <a:endParaRPr lang="en-US" dirty="0"/>
          </a:p>
        </p:txBody>
      </p:sp>
      <p:sp>
        <p:nvSpPr>
          <p:cNvPr id="5" name="Content Placeholder 4"/>
          <p:cNvSpPr>
            <a:spLocks noGrp="1"/>
          </p:cNvSpPr>
          <p:nvPr>
            <p:ph sz="quarter" idx="13"/>
          </p:nvPr>
        </p:nvSpPr>
        <p:spPr/>
        <p:txBody>
          <a:bodyPr>
            <a:normAutofit fontScale="92500"/>
          </a:bodyPr>
          <a:lstStyle/>
          <a:p>
            <a:pPr marL="0" indent="0">
              <a:buNone/>
            </a:pPr>
            <a:r>
              <a:rPr lang="en-US" b="1" u="sng" dirty="0" smtClean="0"/>
              <a:t>Native Americans</a:t>
            </a:r>
          </a:p>
          <a:p>
            <a:r>
              <a:rPr lang="en-US" dirty="0"/>
              <a:t>1) Indians did not understand why Mormons, had so many rules and </a:t>
            </a:r>
            <a:r>
              <a:rPr lang="en-US" dirty="0" smtClean="0"/>
              <a:t>harsh discipline</a:t>
            </a:r>
            <a:r>
              <a:rPr lang="en-US" dirty="0"/>
              <a:t>.</a:t>
            </a:r>
          </a:p>
          <a:p>
            <a:r>
              <a:rPr lang="en-US" dirty="0"/>
              <a:t>2) Indians didn’t understand why farming was so important to settlers </a:t>
            </a:r>
            <a:r>
              <a:rPr lang="en-US" dirty="0" smtClean="0"/>
              <a:t>when food </a:t>
            </a:r>
            <a:r>
              <a:rPr lang="en-US" dirty="0"/>
              <a:t>was provided by nature.</a:t>
            </a:r>
          </a:p>
          <a:p>
            <a:pPr marL="0" indent="0">
              <a:buNone/>
            </a:pPr>
            <a:endParaRPr lang="en-US" dirty="0"/>
          </a:p>
        </p:txBody>
      </p:sp>
      <p:sp>
        <p:nvSpPr>
          <p:cNvPr id="6" name="Content Placeholder 5"/>
          <p:cNvSpPr>
            <a:spLocks noGrp="1"/>
          </p:cNvSpPr>
          <p:nvPr>
            <p:ph sz="quarter" idx="14"/>
          </p:nvPr>
        </p:nvSpPr>
        <p:spPr/>
        <p:txBody>
          <a:bodyPr>
            <a:normAutofit fontScale="77500" lnSpcReduction="20000"/>
          </a:bodyPr>
          <a:lstStyle/>
          <a:p>
            <a:pPr marL="0" indent="0">
              <a:buNone/>
            </a:pPr>
            <a:r>
              <a:rPr lang="en-US" b="1" u="sng" dirty="0" smtClean="0"/>
              <a:t>Settlers</a:t>
            </a:r>
          </a:p>
          <a:p>
            <a:r>
              <a:rPr lang="en-US" dirty="0"/>
              <a:t>1) The settlers didn’t understand why Indians abandoned their elderly to </a:t>
            </a:r>
            <a:r>
              <a:rPr lang="en-US" dirty="0" smtClean="0"/>
              <a:t>die.</a:t>
            </a:r>
            <a:endParaRPr lang="en-US" dirty="0"/>
          </a:p>
          <a:p>
            <a:r>
              <a:rPr lang="en-US" dirty="0"/>
              <a:t>2) Settlers didn’t understand why Indians killed a dead warrior’s horse </a:t>
            </a:r>
            <a:r>
              <a:rPr lang="en-US" dirty="0" smtClean="0"/>
              <a:t>and slaves </a:t>
            </a:r>
            <a:r>
              <a:rPr lang="en-US" dirty="0"/>
              <a:t>so they could go to the spirit world.</a:t>
            </a:r>
          </a:p>
          <a:p>
            <a:r>
              <a:rPr lang="en-US" dirty="0"/>
              <a:t>3) Settlers also didn’t understand why Indians stole children from other </a:t>
            </a:r>
            <a:r>
              <a:rPr lang="en-US" dirty="0" smtClean="0"/>
              <a:t>tribes and </a:t>
            </a:r>
            <a:r>
              <a:rPr lang="en-US" dirty="0"/>
              <a:t>sold them to Spanish as slaves.</a:t>
            </a:r>
          </a:p>
          <a:p>
            <a:endParaRPr lang="en-US" dirty="0"/>
          </a:p>
        </p:txBody>
      </p:sp>
    </p:spTree>
    <p:extLst>
      <p:ext uri="{BB962C8B-B14F-4D97-AF65-F5344CB8AC3E}">
        <p14:creationId xmlns:p14="http://schemas.microsoft.com/office/powerpoint/2010/main" xmlns="" val="18515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wipe(down)">
                                      <p:cBhvr>
                                        <p:cTn id="35" dur="500"/>
                                        <p:tgtEl>
                                          <p:spTgt spid="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down)">
                                      <p:cBhvr>
                                        <p:cTn id="4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There are several reasons why the settlers won most of the battles:</a:t>
            </a:r>
          </a:p>
          <a:p>
            <a:r>
              <a:rPr lang="en-US" dirty="0" smtClean="0"/>
              <a:t>1) The Indians were never totally united</a:t>
            </a:r>
          </a:p>
          <a:p>
            <a:r>
              <a:rPr lang="en-US" dirty="0" smtClean="0"/>
              <a:t>2) The Indians were outnumbered.</a:t>
            </a:r>
          </a:p>
          <a:p>
            <a:r>
              <a:rPr lang="en-US" dirty="0" smtClean="0"/>
              <a:t>3) The Indians weapons were inferior.</a:t>
            </a:r>
          </a:p>
          <a:p>
            <a:endParaRPr lang="en-US" dirty="0"/>
          </a:p>
        </p:txBody>
      </p:sp>
      <p:sp>
        <p:nvSpPr>
          <p:cNvPr id="3" name="Title 2"/>
          <p:cNvSpPr>
            <a:spLocks noGrp="1"/>
          </p:cNvSpPr>
          <p:nvPr>
            <p:ph type="title"/>
          </p:nvPr>
        </p:nvSpPr>
        <p:spPr/>
        <p:txBody>
          <a:bodyPr/>
          <a:lstStyle/>
          <a:p>
            <a:r>
              <a:rPr lang="en-US" sz="4000" b="1" u="sng" dirty="0" smtClean="0"/>
              <a:t>Major Indian/White Conflicts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800" b="1" i="1" u="sng" dirty="0" smtClean="0">
                <a:solidFill>
                  <a:schemeClr val="tx2">
                    <a:lumMod val="75000"/>
                  </a:schemeClr>
                </a:solidFill>
              </a:rPr>
              <a:t>Why do people of different cultures often misunderstand each other?</a:t>
            </a:r>
            <a:endParaRPr lang="en-US" sz="4800" dirty="0"/>
          </a:p>
        </p:txBody>
      </p:sp>
      <p:sp>
        <p:nvSpPr>
          <p:cNvPr id="3" name="Title 2"/>
          <p:cNvSpPr>
            <a:spLocks noGrp="1"/>
          </p:cNvSpPr>
          <p:nvPr>
            <p:ph type="title"/>
          </p:nvPr>
        </p:nvSpPr>
        <p:spPr/>
        <p:txBody>
          <a:bodyPr/>
          <a:lstStyle/>
          <a:p>
            <a:r>
              <a:rPr lang="en-US" dirty="0" smtClean="0"/>
              <a:t>THINKING QUESTION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8800" y="1600200"/>
            <a:ext cx="5486400" cy="487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Clash of Cultures?</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xmlns="" val="155843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1517027"/>
            <a:ext cx="7010400" cy="5177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Clash of Cultures?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369123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600200"/>
            <a:ext cx="5486400" cy="49098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Clash of Cultures?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49120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ever experienced a Clash of Cultures?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REMEMBER THAT:</a:t>
            </a:r>
          </a:p>
          <a:p>
            <a:r>
              <a:rPr lang="en-US" dirty="0" smtClean="0"/>
              <a:t>The Mormon Pioneers had to move West, and came to live in the Salt Lake Valley.</a:t>
            </a:r>
          </a:p>
          <a:p>
            <a:r>
              <a:rPr lang="en-US" dirty="0" smtClean="0"/>
              <a:t>They settled the state and developed the grid system.</a:t>
            </a:r>
          </a:p>
          <a:p>
            <a:r>
              <a:rPr lang="en-US" dirty="0" smtClean="0"/>
              <a:t>Brigham Young sent people to various parts of the Territory to start towns.</a:t>
            </a:r>
          </a:p>
          <a:p>
            <a:r>
              <a:rPr lang="en-US" dirty="0" smtClean="0"/>
              <a:t>In the meantime, the lives of native Indian groups started changing drastically.</a:t>
            </a:r>
          </a:p>
          <a:p>
            <a:r>
              <a:rPr lang="en-US" dirty="0" smtClean="0"/>
              <a:t>The rest of the country has not forgotten their “issues” with the Mormons.</a:t>
            </a:r>
            <a:endParaRPr lang="en-US" dirty="0"/>
          </a:p>
        </p:txBody>
      </p:sp>
      <p:sp>
        <p:nvSpPr>
          <p:cNvPr id="3" name="Title 2"/>
          <p:cNvSpPr>
            <a:spLocks noGrp="1"/>
          </p:cNvSpPr>
          <p:nvPr>
            <p:ph type="title"/>
          </p:nvPr>
        </p:nvSpPr>
        <p:spPr/>
        <p:txBody>
          <a:bodyPr/>
          <a:lstStyle/>
          <a:p>
            <a:r>
              <a:rPr lang="en-US" dirty="0" smtClean="0"/>
              <a:t>To set the stage: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were conflicts between:	</a:t>
            </a:r>
          </a:p>
          <a:p>
            <a:pPr lvl="1"/>
            <a:r>
              <a:rPr lang="en-US" dirty="0" smtClean="0"/>
              <a:t>Conflict Among the Tribes</a:t>
            </a:r>
          </a:p>
          <a:p>
            <a:pPr lvl="1"/>
            <a:r>
              <a:rPr lang="en-US" dirty="0" smtClean="0"/>
              <a:t>Settlers and the U.S. Government</a:t>
            </a:r>
          </a:p>
          <a:p>
            <a:pPr lvl="1"/>
            <a:r>
              <a:rPr lang="en-US" dirty="0" smtClean="0"/>
              <a:t>Indians and Settlers</a:t>
            </a:r>
            <a:endParaRPr lang="en-US" dirty="0"/>
          </a:p>
        </p:txBody>
      </p:sp>
      <p:sp>
        <p:nvSpPr>
          <p:cNvPr id="3" name="Title 2"/>
          <p:cNvSpPr>
            <a:spLocks noGrp="1"/>
          </p:cNvSpPr>
          <p:nvPr>
            <p:ph type="title"/>
          </p:nvPr>
        </p:nvSpPr>
        <p:spPr/>
        <p:txBody>
          <a:bodyPr/>
          <a:lstStyle/>
          <a:p>
            <a:r>
              <a:rPr lang="en-US" sz="4400" dirty="0" smtClean="0"/>
              <a:t>Utah is a Territory in Turmoil</a:t>
            </a:r>
            <a:endParaRPr lang="en-US"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Conflict…</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5688</TotalTime>
  <Words>768</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Hardcover</vt:lpstr>
      <vt:lpstr>WARM-UP A: 2-28-13/ B:3-1-13</vt:lpstr>
      <vt:lpstr>THINKING QUESTION</vt:lpstr>
      <vt:lpstr>Clash of Cultures?</vt:lpstr>
      <vt:lpstr>Clash of Cultures?</vt:lpstr>
      <vt:lpstr>Clash of Cultures?</vt:lpstr>
      <vt:lpstr>Have you ever experienced a Clash of Cultures?</vt:lpstr>
      <vt:lpstr>To set the stage:</vt:lpstr>
      <vt:lpstr>Utah is a Territory in Turmoil</vt:lpstr>
      <vt:lpstr>Examples of Conflict…</vt:lpstr>
      <vt:lpstr>Conflict Among the Tribes</vt:lpstr>
      <vt:lpstr>Government and Settlers</vt:lpstr>
      <vt:lpstr>Mountain Meadows Massacre</vt:lpstr>
      <vt:lpstr>INDIANS AND SETTLERS</vt:lpstr>
      <vt:lpstr>The Walkara War </vt:lpstr>
      <vt:lpstr>Goshute War</vt:lpstr>
      <vt:lpstr>The Blackhawk War</vt:lpstr>
      <vt:lpstr>Video Clip</vt:lpstr>
      <vt:lpstr>Clash of Cultures</vt:lpstr>
      <vt:lpstr>Major Indian/White Conflicts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UTAH HISTORY 11-8-10</dc:title>
  <dc:creator>JustinBee</dc:creator>
  <cp:lastModifiedBy>Holman Family</cp:lastModifiedBy>
  <cp:revision>157</cp:revision>
  <dcterms:created xsi:type="dcterms:W3CDTF">2010-11-07T15:08:22Z</dcterms:created>
  <dcterms:modified xsi:type="dcterms:W3CDTF">2016-03-08T15:14:38Z</dcterms:modified>
</cp:coreProperties>
</file>