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 id="2147483662" r:id="rId2"/>
    <p:sldMasterId id="2147483663" r:id="rId3"/>
    <p:sldMasterId id="2147483664" r:id="rId4"/>
    <p:sldMasterId id="2147483665" r:id="rId5"/>
    <p:sldMasterId id="2147483666" r:id="rId6"/>
    <p:sldMasterId id="2147483667" r:id="rId7"/>
  </p:sldMasterIdLst>
  <p:notesMasterIdLst>
    <p:notesMasterId r:id="rId20"/>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a:t>
            </a:fld>
            <a:endParaRPr lang="en-US" sz="1200" b="0" i="0" u="none" strike="noStrike" cap="none" baseline="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1</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 name="Shape 3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10</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7" name="Shape 18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11</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6" name="Shape 19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12</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5" name="Shape 20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2</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1" name="Shape 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3</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1" name="Shape 12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4</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1" name="Shape 13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5</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0" name="Shape 14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r>
              <a:rPr lang="en-US"/>
              <a:t>One of the least litigated amendments, sometimes used by the Supreme Court to imply we have the right to privacy in our own homes.  Also shows somewhat that the founding fathers wanted to limit the executive powers even in times of war.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6</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9" name="Shape 14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7</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8</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8" name="Shape 16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baseline="0">
                <a:solidFill>
                  <a:srgbClr val="000000"/>
                </a:solidFill>
                <a:latin typeface="Times New Roman"/>
                <a:ea typeface="Times New Roman"/>
                <a:cs typeface="Times New Roman"/>
                <a:sym typeface="Times New Roman"/>
              </a:rPr>
              <a:t>9</a:t>
            </a:fld>
            <a:endParaRPr lang="en-US" sz="1200" b="0" i="0" u="none" strike="noStrike" cap="none" baseline="0">
              <a:solidFill>
                <a:srgbClr val="000000"/>
              </a:solidFill>
              <a:latin typeface="Times New Roman"/>
              <a:ea typeface="Times New Roman"/>
              <a:cs typeface="Times New Roman"/>
              <a:sym typeface="Times New Roman"/>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7" name="Shape 17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066800" y="609600"/>
            <a:ext cx="7010400" cy="11430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685800" y="1981200"/>
            <a:ext cx="3809999" cy="4038599"/>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19" name="Shape 19"/>
          <p:cNvSpPr txBox="1">
            <a:spLocks noGrp="1"/>
          </p:cNvSpPr>
          <p:nvPr>
            <p:ph type="body" idx="2"/>
          </p:nvPr>
        </p:nvSpPr>
        <p:spPr>
          <a:xfrm>
            <a:off x="4648200" y="1981200"/>
            <a:ext cx="3809999" cy="4038599"/>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20" name="Shape 20"/>
          <p:cNvSpPr txBox="1">
            <a:spLocks noGrp="1"/>
          </p:cNvSpPr>
          <p:nvPr>
            <p:ph type="dt" idx="10"/>
          </p:nvPr>
        </p:nvSpPr>
        <p:spPr>
          <a:xfrm>
            <a:off x="685800" y="6172200"/>
            <a:ext cx="1904999"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ftr" idx="11"/>
          </p:nvPr>
        </p:nvSpPr>
        <p:spPr>
          <a:xfrm>
            <a:off x="3124200" y="6172200"/>
            <a:ext cx="2895600"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sldNum" idx="12"/>
          </p:nvPr>
        </p:nvSpPr>
        <p:spPr>
          <a:xfrm>
            <a:off x="6553200" y="6172200"/>
            <a:ext cx="1904999" cy="4572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16" name="Shape 216"/>
          <p:cNvSpPr txBox="1">
            <a:spLocks noGrp="1"/>
          </p:cNvSpPr>
          <p:nvPr>
            <p:ph type="subTitle" idx="1"/>
          </p:nvPr>
        </p:nvSpPr>
        <p:spPr>
          <a:xfrm>
            <a:off x="762000" y="4724400"/>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Arial"/>
              <a:buNone/>
              <a:defRPr/>
            </a:lvl1pPr>
            <a:lvl2pPr marL="457200" marR="0" indent="0" algn="ctr" rtl="0">
              <a:spcBef>
                <a:spcPts val="440"/>
              </a:spcBef>
              <a:buClr>
                <a:schemeClr val="accent1"/>
              </a:buClr>
              <a:buFont typeface="Arial"/>
              <a:buNone/>
              <a:defRPr/>
            </a:lvl2pPr>
            <a:lvl3pPr marL="914400" marR="0" indent="0" algn="ctr" rtl="0">
              <a:spcBef>
                <a:spcPts val="400"/>
              </a:spcBef>
              <a:buClr>
                <a:schemeClr val="accent1"/>
              </a:buClr>
              <a:buFont typeface="Arial"/>
              <a:buNone/>
              <a:defRPr/>
            </a:lvl3pPr>
            <a:lvl4pPr marL="1371600" marR="0" indent="0" algn="ctr" rtl="0">
              <a:spcBef>
                <a:spcPts val="360"/>
              </a:spcBef>
              <a:buClr>
                <a:schemeClr val="accent1"/>
              </a:buClr>
              <a:buFont typeface="Arial"/>
              <a:buNone/>
              <a:defRPr/>
            </a:lvl4pPr>
            <a:lvl5pPr marL="1828800" marR="0" indent="0" algn="ctr" rtl="0">
              <a:spcBef>
                <a:spcPts val="360"/>
              </a:spcBef>
              <a:buClr>
                <a:schemeClr val="accent1"/>
              </a:buClr>
              <a:buFont typeface="Arial"/>
              <a:buNone/>
              <a:defRPr/>
            </a:lvl5pPr>
            <a:lvl6pPr marL="2286000" marR="0" indent="0" algn="ctr" rtl="0">
              <a:spcBef>
                <a:spcPts val="320"/>
              </a:spcBef>
              <a:buClr>
                <a:schemeClr val="accent1"/>
              </a:buClr>
              <a:buFont typeface="Arial"/>
              <a:buNone/>
              <a:defRPr/>
            </a:lvl6pPr>
            <a:lvl7pPr marL="2743200" marR="0" indent="0" algn="ctr" rtl="0">
              <a:spcBef>
                <a:spcPts val="320"/>
              </a:spcBef>
              <a:buClr>
                <a:schemeClr val="accent1"/>
              </a:buClr>
              <a:buFont typeface="Arial"/>
              <a:buNone/>
              <a:defRPr/>
            </a:lvl7pPr>
            <a:lvl8pPr marL="3200400" marR="0" indent="0" algn="ctr" rtl="0">
              <a:spcBef>
                <a:spcPts val="320"/>
              </a:spcBef>
              <a:buClr>
                <a:schemeClr val="accent1"/>
              </a:buClr>
              <a:buFont typeface="Arial"/>
              <a:buNone/>
              <a:defRPr/>
            </a:lvl8pPr>
            <a:lvl9pPr marL="3657600" marR="0" indent="0" algn="ctr" rtl="0">
              <a:spcBef>
                <a:spcPts val="320"/>
              </a:spcBef>
              <a:buClr>
                <a:schemeClr val="accent1"/>
              </a:buClr>
              <a:buFont typeface="Arial"/>
              <a:buNone/>
              <a:defRPr/>
            </a:lvl9pPr>
          </a:lstStyle>
          <a:p>
            <a:endParaRPr/>
          </a:p>
        </p:txBody>
      </p:sp>
      <p:sp>
        <p:nvSpPr>
          <p:cNvPr id="217" name="Shape 217"/>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8" name="Shape 218"/>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9" name="Shape 219"/>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762000" y="3276600"/>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0" name="Shape 230"/>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231" name="Shape 231"/>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2" name="Shape 232"/>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3" name="Shape 233"/>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6" name="Shape 246"/>
          <p:cNvSpPr txBox="1">
            <a:spLocks noGrp="1"/>
          </p:cNvSpPr>
          <p:nvPr>
            <p:ph type="body" idx="1"/>
          </p:nvPr>
        </p:nvSpPr>
        <p:spPr>
          <a:xfrm>
            <a:off x="758952" y="609600"/>
            <a:ext cx="3657600" cy="639762"/>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247" name="Shape 247"/>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8" name="Shape 248"/>
          <p:cNvSpPr txBox="1">
            <a:spLocks noGrp="1"/>
          </p:cNvSpPr>
          <p:nvPr>
            <p:ph type="body" idx="3"/>
          </p:nvPr>
        </p:nvSpPr>
        <p:spPr>
          <a:xfrm>
            <a:off x="4645151" y="609600"/>
            <a:ext cx="3657600" cy="639762"/>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249" name="Shape 249"/>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0" name="Shape 250"/>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1" name="Shape 251"/>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2" name="Shape 252"/>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762000" y="4572000"/>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4" name="Shape 264"/>
          <p:cNvSpPr txBox="1">
            <a:spLocks noGrp="1"/>
          </p:cNvSpPr>
          <p:nvPr>
            <p:ph type="body" idx="1"/>
          </p:nvPr>
        </p:nvSpPr>
        <p:spPr>
          <a:xfrm>
            <a:off x="3710866" y="457200"/>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5" name="Shape 265"/>
          <p:cNvSpPr txBox="1">
            <a:spLocks noGrp="1"/>
          </p:cNvSpPr>
          <p:nvPr>
            <p:ph type="body" idx="2"/>
          </p:nvPr>
        </p:nvSpPr>
        <p:spPr>
          <a:xfrm>
            <a:off x="762000"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266" name="Shape 266"/>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7" name="Shape 267"/>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8" name="Shape 268"/>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45" name="Shape 45"/>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1"/>
          </p:nvPr>
        </p:nvSpPr>
        <p:spPr>
          <a:xfrm rot="5400000">
            <a:off x="3009900" y="266700"/>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51" name="Shape 51"/>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57" name="Shape 57"/>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758952" y="4572000"/>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777239" y="457200"/>
            <a:ext cx="7543800" cy="2895600"/>
          </a:xfrm>
          <a:prstGeom prst="rect">
            <a:avLst/>
          </a:prstGeom>
          <a:noFill/>
          <a:ln w="9525" cap="flat" cmpd="sng">
            <a:solidFill>
              <a:schemeClr val="dk2"/>
            </a:solidFill>
            <a:prstDash val="solid"/>
            <a:round/>
            <a:headEnd type="none" w="med" len="med"/>
            <a:tailEnd type="none" w="med" len="med"/>
          </a:ln>
        </p:spPr>
      </p:sp>
      <p:sp>
        <p:nvSpPr>
          <p:cNvPr id="63" name="Shape 63"/>
          <p:cNvSpPr txBox="1">
            <a:spLocks noGrp="1"/>
          </p:cNvSpPr>
          <p:nvPr>
            <p:ph type="body" idx="1"/>
          </p:nvPr>
        </p:nvSpPr>
        <p:spPr>
          <a:xfrm>
            <a:off x="850391"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4" name="Shape 64"/>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7"/>
        <p:cNvGrpSpPr/>
        <p:nvPr/>
      </p:nvGrpSpPr>
      <p:grpSpPr>
        <a:xfrm>
          <a:off x="0" y="0"/>
          <a:ext cx="0" cy="0"/>
          <a:chOff x="0" y="0"/>
          <a:chExt cx="0" cy="0"/>
        </a:xfrm>
      </p:grpSpPr>
      <p:sp>
        <p:nvSpPr>
          <p:cNvPr id="68" name="Shape 68"/>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0" name="Shape 80"/>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066800" y="609600"/>
            <a:ext cx="7010400" cy="11430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2" name="Shape 102"/>
          <p:cNvSpPr txBox="1">
            <a:spLocks noGrp="1"/>
          </p:cNvSpPr>
          <p:nvPr>
            <p:ph type="body" idx="1"/>
          </p:nvPr>
        </p:nvSpPr>
        <p:spPr>
          <a:xfrm>
            <a:off x="685800" y="1981200"/>
            <a:ext cx="3809999" cy="19431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103" name="Shape 103"/>
          <p:cNvSpPr txBox="1">
            <a:spLocks noGrp="1"/>
          </p:cNvSpPr>
          <p:nvPr>
            <p:ph type="body" idx="2"/>
          </p:nvPr>
        </p:nvSpPr>
        <p:spPr>
          <a:xfrm>
            <a:off x="4648200" y="1981200"/>
            <a:ext cx="3809999" cy="19431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104" name="Shape 104"/>
          <p:cNvSpPr txBox="1">
            <a:spLocks noGrp="1"/>
          </p:cNvSpPr>
          <p:nvPr>
            <p:ph type="body" idx="3"/>
          </p:nvPr>
        </p:nvSpPr>
        <p:spPr>
          <a:xfrm>
            <a:off x="685800" y="4076700"/>
            <a:ext cx="3809999" cy="19431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105" name="Shape 105"/>
          <p:cNvSpPr txBox="1">
            <a:spLocks noGrp="1"/>
          </p:cNvSpPr>
          <p:nvPr>
            <p:ph type="body" idx="4"/>
          </p:nvPr>
        </p:nvSpPr>
        <p:spPr>
          <a:xfrm>
            <a:off x="4648200" y="4076700"/>
            <a:ext cx="3809999" cy="19431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Arial"/>
              <a:buChar char="•"/>
              <a:defRPr/>
            </a:lvl1pPr>
            <a:lvl2pPr marL="594360" indent="-137159" algn="l" rtl="0">
              <a:spcBef>
                <a:spcPts val="440"/>
              </a:spcBef>
              <a:buClr>
                <a:schemeClr val="accent1"/>
              </a:buClr>
              <a:buFont typeface="Arial"/>
              <a:buChar char="•"/>
              <a:defRPr/>
            </a:lvl2pPr>
            <a:lvl3pPr marL="868680" indent="-106680" algn="l" rtl="0">
              <a:spcBef>
                <a:spcPts val="400"/>
              </a:spcBef>
              <a:buClr>
                <a:schemeClr val="accent1"/>
              </a:buClr>
              <a:buFont typeface="Arial"/>
              <a:buChar char="•"/>
              <a:defRPr/>
            </a:lvl3pPr>
            <a:lvl4pPr marL="1143000" indent="-114300" algn="l" rtl="0">
              <a:spcBef>
                <a:spcPts val="360"/>
              </a:spcBef>
              <a:buClr>
                <a:schemeClr val="accent1"/>
              </a:buClr>
              <a:buFont typeface="Arial"/>
              <a:buChar char="•"/>
              <a:defRPr/>
            </a:lvl4pPr>
            <a:lvl5pPr marL="1371600" indent="-114300" algn="l" rtl="0">
              <a:spcBef>
                <a:spcPts val="360"/>
              </a:spcBef>
              <a:buClr>
                <a:schemeClr val="accent1"/>
              </a:buClr>
              <a:buFont typeface="Arial"/>
              <a:buChar char="•"/>
              <a:defRPr/>
            </a:lvl5pPr>
            <a:lvl6pPr marL="1645920" indent="-134620" algn="l" rtl="0">
              <a:spcBef>
                <a:spcPts val="320"/>
              </a:spcBef>
              <a:buClr>
                <a:schemeClr val="accent1"/>
              </a:buClr>
              <a:buFont typeface="Arial"/>
              <a:buChar char="•"/>
              <a:defRPr/>
            </a:lvl6pPr>
            <a:lvl7pPr marL="1901951" indent="-136651" algn="l" rtl="0">
              <a:spcBef>
                <a:spcPts val="320"/>
              </a:spcBef>
              <a:buClr>
                <a:schemeClr val="accent1"/>
              </a:buClr>
              <a:buFont typeface="Arial"/>
              <a:buChar char="•"/>
              <a:defRPr/>
            </a:lvl7pPr>
            <a:lvl8pPr marL="2194560" indent="-137160" algn="l" rtl="0">
              <a:spcBef>
                <a:spcPts val="320"/>
              </a:spcBef>
              <a:buClr>
                <a:schemeClr val="accent1"/>
              </a:buClr>
              <a:buFont typeface="Arial"/>
              <a:buChar char="•"/>
              <a:defRPr/>
            </a:lvl8pPr>
            <a:lvl9pPr marL="2468880" indent="-132079" algn="l" rtl="0">
              <a:spcBef>
                <a:spcPts val="320"/>
              </a:spcBef>
              <a:buClr>
                <a:schemeClr val="accent1"/>
              </a:buClr>
              <a:buFont typeface="Arial"/>
              <a:buChar char="•"/>
              <a:defRPr/>
            </a:lvl9pPr>
          </a:lstStyle>
          <a:p>
            <a:endParaRPr/>
          </a:p>
        </p:txBody>
      </p:sp>
      <p:sp>
        <p:nvSpPr>
          <p:cNvPr id="106" name="Shape 106"/>
          <p:cNvSpPr txBox="1">
            <a:spLocks noGrp="1"/>
          </p:cNvSpPr>
          <p:nvPr>
            <p:ph type="dt" idx="10"/>
          </p:nvPr>
        </p:nvSpPr>
        <p:spPr>
          <a:xfrm>
            <a:off x="685800" y="6172200"/>
            <a:ext cx="1904999"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7" name="Shape 107"/>
          <p:cNvSpPr txBox="1">
            <a:spLocks noGrp="1"/>
          </p:cNvSpPr>
          <p:nvPr>
            <p:ph type="ftr" idx="11"/>
          </p:nvPr>
        </p:nvSpPr>
        <p:spPr>
          <a:xfrm>
            <a:off x="3124200" y="6172200"/>
            <a:ext cx="2895600"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8" name="Shape 108"/>
          <p:cNvSpPr txBox="1">
            <a:spLocks noGrp="1"/>
          </p:cNvSpPr>
          <p:nvPr>
            <p:ph type="sldNum" idx="12"/>
          </p:nvPr>
        </p:nvSpPr>
        <p:spPr>
          <a:xfrm>
            <a:off x="6553200" y="6172200"/>
            <a:ext cx="1904999" cy="4572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0" name="Shape 10"/>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1" name="Shape 11"/>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13" name="Shape 13"/>
          <p:cNvSpPr txBox="1">
            <a:spLocks noGrp="1"/>
          </p:cNvSpPr>
          <p:nvPr>
            <p:ph type="dt" idx="10"/>
          </p:nvPr>
        </p:nvSpPr>
        <p:spPr>
          <a:xfrm>
            <a:off x="685800" y="6172200"/>
            <a:ext cx="1904999"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172200"/>
            <a:ext cx="2895600"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172200"/>
            <a:ext cx="1904999" cy="4572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9">
            <a:alphaModFix/>
          </a:blip>
          <a:stretch>
            <a:fillRect/>
          </a:stretch>
        </a:blip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6" name="Shape 3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37" name="Shape 37"/>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
        <p:nvSpPr>
          <p:cNvPr id="40" name="Shape 40"/>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41" name="Shape 41"/>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2"/>
        <p:cNvGrpSpPr/>
        <p:nvPr/>
      </p:nvGrpSpPr>
      <p:grpSpPr>
        <a:xfrm>
          <a:off x="0" y="0"/>
          <a:ext cx="0" cy="0"/>
          <a:chOff x="0" y="0"/>
          <a:chExt cx="0" cy="0"/>
        </a:xfrm>
      </p:grpSpPr>
      <p:sp>
        <p:nvSpPr>
          <p:cNvPr id="93" name="Shape 93"/>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94" name="Shape 94"/>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95" name="Shape 9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6" name="Shape 9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97" name="Shape 97"/>
          <p:cNvSpPr txBox="1">
            <a:spLocks noGrp="1"/>
          </p:cNvSpPr>
          <p:nvPr>
            <p:ph type="dt" idx="10"/>
          </p:nvPr>
        </p:nvSpPr>
        <p:spPr>
          <a:xfrm>
            <a:off x="685800" y="6172200"/>
            <a:ext cx="1904999"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8" name="Shape 98"/>
          <p:cNvSpPr txBox="1">
            <a:spLocks noGrp="1"/>
          </p:cNvSpPr>
          <p:nvPr>
            <p:ph type="ftr" idx="11"/>
          </p:nvPr>
        </p:nvSpPr>
        <p:spPr>
          <a:xfrm>
            <a:off x="3124200" y="6172200"/>
            <a:ext cx="2895600" cy="4572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9" name="Shape 99"/>
          <p:cNvSpPr txBox="1">
            <a:spLocks noGrp="1"/>
          </p:cNvSpPr>
          <p:nvPr>
            <p:ph type="sldNum" idx="12"/>
          </p:nvPr>
        </p:nvSpPr>
        <p:spPr>
          <a:xfrm>
            <a:off x="6553200" y="6172200"/>
            <a:ext cx="1904999" cy="4572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06"/>
        <p:cNvGrpSpPr/>
        <p:nvPr/>
      </p:nvGrpSpPr>
      <p:grpSpPr>
        <a:xfrm>
          <a:off x="0" y="0"/>
          <a:ext cx="0" cy="0"/>
          <a:chOff x="0" y="0"/>
          <a:chExt cx="0" cy="0"/>
        </a:xfrm>
      </p:grpSpPr>
      <p:sp>
        <p:nvSpPr>
          <p:cNvPr id="207" name="Shape 207"/>
          <p:cNvSpPr txBox="1"/>
          <p:nvPr/>
        </p:nvSpPr>
        <p:spPr>
          <a:xfrm>
            <a:off x="777875" y="0"/>
            <a:ext cx="7543800" cy="3048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08" name="Shape 208"/>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09" name="Shape 209"/>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10" name="Shape 210"/>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211" name="Shape 211"/>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3" name="Shape 213"/>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0"/>
        <p:cNvGrpSpPr/>
        <p:nvPr/>
      </p:nvGrpSpPr>
      <p:grpSpPr>
        <a:xfrm>
          <a:off x="0" y="0"/>
          <a:ext cx="0" cy="0"/>
          <a:chOff x="0" y="0"/>
          <a:chExt cx="0" cy="0"/>
        </a:xfrm>
      </p:grpSpPr>
      <p:sp>
        <p:nvSpPr>
          <p:cNvPr id="221" name="Shape 221"/>
          <p:cNvSpPr txBox="1"/>
          <p:nvPr/>
        </p:nvSpPr>
        <p:spPr>
          <a:xfrm>
            <a:off x="777875" y="0"/>
            <a:ext cx="7543800" cy="3048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22" name="Shape 222"/>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23" name="Shape 223"/>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4" name="Shape 224"/>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225" name="Shape 225"/>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6" name="Shape 226"/>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7" name="Shape 227"/>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34"/>
        <p:cNvGrpSpPr/>
        <p:nvPr/>
      </p:nvGrpSpPr>
      <p:grpSpPr>
        <a:xfrm>
          <a:off x="0" y="0"/>
          <a:ext cx="0" cy="0"/>
          <a:chOff x="0" y="0"/>
          <a:chExt cx="0" cy="0"/>
        </a:xfrm>
      </p:grpSpPr>
      <p:sp>
        <p:nvSpPr>
          <p:cNvPr id="235" name="Shape 235"/>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36" name="Shape 236"/>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237" name="Shape 237"/>
          <p:cNvCxnSpPr/>
          <p:nvPr/>
        </p:nvCxnSpPr>
        <p:spPr>
          <a:xfrm>
            <a:off x="758825" y="1249362"/>
            <a:ext cx="3657600" cy="1587"/>
          </a:xfrm>
          <a:prstGeom prst="straightConnector1">
            <a:avLst/>
          </a:prstGeom>
          <a:noFill/>
          <a:ln w="15875" cap="flat" cmpd="sng">
            <a:solidFill>
              <a:schemeClr val="accent1"/>
            </a:solidFill>
            <a:prstDash val="solid"/>
            <a:miter/>
            <a:headEnd type="none" w="med" len="med"/>
            <a:tailEnd type="none" w="med" len="med"/>
          </a:ln>
        </p:spPr>
      </p:cxnSp>
      <p:cxnSp>
        <p:nvCxnSpPr>
          <p:cNvPr id="238" name="Shape 238"/>
          <p:cNvCxnSpPr/>
          <p:nvPr/>
        </p:nvCxnSpPr>
        <p:spPr>
          <a:xfrm>
            <a:off x="4645025" y="1249362"/>
            <a:ext cx="3657600" cy="1587"/>
          </a:xfrm>
          <a:prstGeom prst="straightConnector1">
            <a:avLst/>
          </a:prstGeom>
          <a:noFill/>
          <a:ln w="15875" cap="flat" cmpd="sng">
            <a:solidFill>
              <a:schemeClr val="accent1"/>
            </a:solidFill>
            <a:prstDash val="solid"/>
            <a:miter/>
            <a:headEnd type="none" w="med" len="med"/>
            <a:tailEnd type="none" w="med" len="med"/>
          </a:ln>
        </p:spPr>
      </p:cxnSp>
      <p:sp>
        <p:nvSpPr>
          <p:cNvPr id="239" name="Shape 239"/>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40" name="Shape 240"/>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241" name="Shape 241"/>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2" name="Shape 242"/>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3" name="Shape 243"/>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53"/>
        <p:cNvGrpSpPr/>
        <p:nvPr/>
      </p:nvGrpSpPr>
      <p:grpSpPr>
        <a:xfrm>
          <a:off x="0" y="0"/>
          <a:ext cx="0" cy="0"/>
          <a:chOff x="0" y="0"/>
          <a:chExt cx="0" cy="0"/>
        </a:xfrm>
      </p:grpSpPr>
      <p:sp>
        <p:nvSpPr>
          <p:cNvPr id="254" name="Shape 254"/>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55" name="Shape 255"/>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256" name="Shape 256"/>
          <p:cNvCxnSpPr/>
          <p:nvPr/>
        </p:nvCxnSpPr>
        <p:spPr>
          <a:xfrm rot="5400000">
            <a:off x="1677192" y="2515392"/>
            <a:ext cx="3809999" cy="1587"/>
          </a:xfrm>
          <a:prstGeom prst="straightConnector1">
            <a:avLst/>
          </a:prstGeom>
          <a:noFill/>
          <a:ln w="15875" cap="flat" cmpd="sng">
            <a:solidFill>
              <a:srgbClr val="989898"/>
            </a:solidFill>
            <a:prstDash val="solid"/>
            <a:miter/>
            <a:headEnd type="none" w="med" len="med"/>
            <a:tailEnd type="none" w="med" len="med"/>
          </a:ln>
        </p:spPr>
      </p:cxnSp>
      <p:sp>
        <p:nvSpPr>
          <p:cNvPr id="257" name="Shape 257"/>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58" name="Shape 258"/>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Arial"/>
              <a:buChar char="•"/>
              <a:defRPr/>
            </a:lvl1pPr>
            <a:lvl2pPr marL="594360" marR="0" indent="-137159" algn="l" rtl="0">
              <a:spcBef>
                <a:spcPts val="440"/>
              </a:spcBef>
              <a:buClr>
                <a:schemeClr val="accent1"/>
              </a:buClr>
              <a:buFont typeface="Arial"/>
              <a:buChar char="•"/>
              <a:defRPr/>
            </a:lvl2pPr>
            <a:lvl3pPr marL="868680" marR="0" indent="-106680" algn="l" rtl="0">
              <a:spcBef>
                <a:spcPts val="400"/>
              </a:spcBef>
              <a:buClr>
                <a:schemeClr val="accent1"/>
              </a:buClr>
              <a:buFont typeface="Arial"/>
              <a:buChar char="•"/>
              <a:defRPr/>
            </a:lvl3pPr>
            <a:lvl4pPr marL="1143000" marR="0" indent="-114300" algn="l" rtl="0">
              <a:spcBef>
                <a:spcPts val="360"/>
              </a:spcBef>
              <a:buClr>
                <a:schemeClr val="accent1"/>
              </a:buClr>
              <a:buFont typeface="Arial"/>
              <a:buChar char="•"/>
              <a:defRPr/>
            </a:lvl4pPr>
            <a:lvl5pPr marL="1371600" marR="0" indent="-114300" algn="l" rtl="0">
              <a:spcBef>
                <a:spcPts val="360"/>
              </a:spcBef>
              <a:buClr>
                <a:schemeClr val="accent1"/>
              </a:buClr>
              <a:buFont typeface="Arial"/>
              <a:buChar char="•"/>
              <a:defRPr/>
            </a:lvl5pPr>
            <a:lvl6pPr marL="1645920" marR="0" indent="-134620" algn="l" rtl="0">
              <a:spcBef>
                <a:spcPts val="320"/>
              </a:spcBef>
              <a:buClr>
                <a:schemeClr val="accent1"/>
              </a:buClr>
              <a:buFont typeface="Arial"/>
              <a:buChar char="•"/>
              <a:defRPr/>
            </a:lvl6pPr>
            <a:lvl7pPr marL="1901951" marR="0" indent="-136651" algn="l" rtl="0">
              <a:spcBef>
                <a:spcPts val="320"/>
              </a:spcBef>
              <a:buClr>
                <a:schemeClr val="accent1"/>
              </a:buClr>
              <a:buFont typeface="Arial"/>
              <a:buChar char="•"/>
              <a:defRPr/>
            </a:lvl7pPr>
            <a:lvl8pPr marL="2194560" marR="0" indent="-137160" algn="l" rtl="0">
              <a:spcBef>
                <a:spcPts val="320"/>
              </a:spcBef>
              <a:buClr>
                <a:schemeClr val="accent1"/>
              </a:buClr>
              <a:buFont typeface="Arial"/>
              <a:buChar char="•"/>
              <a:defRPr/>
            </a:lvl8pPr>
            <a:lvl9pPr marL="2468880" marR="0" indent="-132079" algn="l" rtl="0">
              <a:spcBef>
                <a:spcPts val="320"/>
              </a:spcBef>
              <a:buClr>
                <a:schemeClr val="accent1"/>
              </a:buClr>
              <a:buFont typeface="Arial"/>
              <a:buChar char="•"/>
              <a:defRPr/>
            </a:lvl9pPr>
          </a:lstStyle>
          <a:p>
            <a:endParaRPr/>
          </a:p>
        </p:txBody>
      </p:sp>
      <p:sp>
        <p:nvSpPr>
          <p:cNvPr id="259" name="Shape 259"/>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0" name="Shape 260"/>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1" name="Shape 261"/>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baseline="0">
                <a:solidFill>
                  <a:srgbClr val="262626"/>
                </a:solidFill>
                <a:latin typeface="Impact"/>
                <a:ea typeface="Impact"/>
                <a:cs typeface="Impact"/>
                <a:sym typeface="Impact"/>
              </a:rPr>
              <a:t>‹#›</a:t>
            </a:fld>
            <a:endParaRPr lang="en-US" sz="2400" b="0" i="0" u="none" strike="noStrike" cap="none" baseline="0">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066800" y="609600"/>
            <a:ext cx="70104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200" b="0" i="0" u="none" strike="noStrike" cap="none" baseline="0">
                <a:solidFill>
                  <a:srgbClr val="262626"/>
                </a:solidFill>
                <a:latin typeface="Impact"/>
                <a:ea typeface="Impact"/>
                <a:cs typeface="Impact"/>
                <a:sym typeface="Impact"/>
              </a:rPr>
              <a:t>The Bill of Rights</a:t>
            </a:r>
            <a:br>
              <a:rPr lang="en-US" sz="3200" b="0" i="0" u="none" strike="noStrike" cap="none" baseline="0">
                <a:solidFill>
                  <a:srgbClr val="262626"/>
                </a:solidFill>
                <a:latin typeface="Impact"/>
                <a:ea typeface="Impact"/>
                <a:cs typeface="Impact"/>
                <a:sym typeface="Impact"/>
              </a:rPr>
            </a:br>
            <a:r>
              <a:rPr lang="en-US" sz="2400" b="0" i="0" u="none" strike="noStrike" cap="none" baseline="0">
                <a:solidFill>
                  <a:srgbClr val="262626"/>
                </a:solidFill>
                <a:latin typeface="Impact"/>
                <a:ea typeface="Impact"/>
                <a:cs typeface="Impact"/>
                <a:sym typeface="Impact"/>
              </a:rPr>
              <a:t>The First 10 Amendments to the Constitution</a:t>
            </a:r>
          </a:p>
        </p:txBody>
      </p:sp>
      <p:sp>
        <p:nvSpPr>
          <p:cNvPr id="25" name="Shape 25"/>
          <p:cNvSpPr txBox="1">
            <a:spLocks noGrp="1"/>
          </p:cNvSpPr>
          <p:nvPr>
            <p:ph type="body" idx="1"/>
          </p:nvPr>
        </p:nvSpPr>
        <p:spPr>
          <a:xfrm>
            <a:off x="685800" y="1981200"/>
            <a:ext cx="3809999" cy="4038599"/>
          </a:xfrm>
          <a:prstGeom prst="rect">
            <a:avLst/>
          </a:prstGeom>
          <a:noFill/>
          <a:ln>
            <a:noFill/>
          </a:ln>
        </p:spPr>
        <p:txBody>
          <a:bodyPr lIns="91425" tIns="45700" rIns="91425" bIns="45700" anchor="ctr" anchorCtr="0">
            <a:noAutofit/>
          </a:bodyPr>
          <a:lstStyle/>
          <a:p>
            <a:pPr marL="274320" marR="0" lvl="0" indent="-121920" algn="l" rtl="0">
              <a:spcBef>
                <a:spcPts val="0"/>
              </a:spcBef>
              <a:buClr>
                <a:schemeClr val="accent1"/>
              </a:buClr>
              <a:buFont typeface="Arial"/>
              <a:buNone/>
            </a:pPr>
            <a:endParaRPr sz="2400" b="0" i="0" u="none" strike="noStrike" cap="none" baseline="0">
              <a:solidFill>
                <a:schemeClr val="dk2"/>
              </a:solidFill>
              <a:latin typeface="Times New Roman"/>
              <a:ea typeface="Times New Roman"/>
              <a:cs typeface="Times New Roman"/>
              <a:sym typeface="Times New Roman"/>
            </a:endParaRPr>
          </a:p>
        </p:txBody>
      </p:sp>
      <p:pic>
        <p:nvPicPr>
          <p:cNvPr id="26" name="Shape 26"/>
          <p:cNvPicPr preferRelativeResize="0">
            <a:picLocks noGrp="1"/>
          </p:cNvPicPr>
          <p:nvPr>
            <p:ph type="body" idx="2"/>
          </p:nvPr>
        </p:nvPicPr>
        <p:blipFill rotWithShape="1">
          <a:blip r:embed="rId3">
            <a:alphaModFix/>
          </a:blip>
          <a:srcRect/>
          <a:stretch/>
        </p:blipFill>
        <p:spPr>
          <a:xfrm>
            <a:off x="6858000" y="152400"/>
            <a:ext cx="2286000" cy="2624137"/>
          </a:xfrm>
          <a:prstGeom prst="rect">
            <a:avLst/>
          </a:prstGeom>
          <a:noFill/>
          <a:ln>
            <a:noFill/>
          </a:ln>
        </p:spPr>
      </p:pic>
      <p:sp>
        <p:nvSpPr>
          <p:cNvPr id="27" name="Shape 27"/>
          <p:cNvSpPr txBox="1"/>
          <p:nvPr/>
        </p:nvSpPr>
        <p:spPr>
          <a:xfrm>
            <a:off x="685800" y="61722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8" name="Shape 28"/>
          <p:cNvSpPr txBox="1"/>
          <p:nvPr/>
        </p:nvSpPr>
        <p:spPr>
          <a:xfrm>
            <a:off x="3124200" y="6172200"/>
            <a:ext cx="28956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pic>
        <p:nvPicPr>
          <p:cNvPr id="29" name="Shape 29"/>
          <p:cNvPicPr preferRelativeResize="0"/>
          <p:nvPr/>
        </p:nvPicPr>
        <p:blipFill rotWithShape="1">
          <a:blip r:embed="rId4">
            <a:alphaModFix/>
          </a:blip>
          <a:srcRect/>
          <a:stretch/>
        </p:blipFill>
        <p:spPr>
          <a:xfrm>
            <a:off x="309562" y="1981200"/>
            <a:ext cx="6781800" cy="45529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066800" y="609600"/>
            <a:ext cx="70104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8th Amendment</a:t>
            </a:r>
          </a:p>
        </p:txBody>
      </p:sp>
      <p:sp>
        <p:nvSpPr>
          <p:cNvPr id="180" name="Shape 180"/>
          <p:cNvSpPr txBox="1">
            <a:spLocks noGrp="1"/>
          </p:cNvSpPr>
          <p:nvPr>
            <p:ph type="body" idx="1"/>
          </p:nvPr>
        </p:nvSpPr>
        <p:spPr>
          <a:xfrm>
            <a:off x="685800" y="1981200"/>
            <a:ext cx="3809999" cy="4038599"/>
          </a:xfrm>
          <a:prstGeom prst="rect">
            <a:avLst/>
          </a:prstGeom>
          <a:noFill/>
          <a:ln>
            <a:noFill/>
          </a:ln>
        </p:spPr>
        <p:txBody>
          <a:bodyPr lIns="91425" tIns="45700" rIns="91425" bIns="45700" anchor="ctr" anchorCtr="0">
            <a:noAutofit/>
          </a:bodyPr>
          <a:lstStyle/>
          <a:p>
            <a:pPr marL="273050" marR="0" lvl="0" indent="-273050" algn="l" rtl="0">
              <a:lnSpc>
                <a:spcPct val="90000"/>
              </a:lnSpc>
              <a:spcBef>
                <a:spcPts val="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The </a:t>
            </a:r>
            <a:r>
              <a:rPr lang="en-US" sz="2800" b="0" i="0" u="none" strike="noStrike" cap="none" baseline="0">
                <a:solidFill>
                  <a:srgbClr val="0000FF"/>
                </a:solidFill>
                <a:latin typeface="Comic Sans MS"/>
                <a:ea typeface="Comic Sans MS"/>
                <a:cs typeface="Comic Sans MS"/>
                <a:sym typeface="Comic Sans MS"/>
              </a:rPr>
              <a:t>8th Amendment </a:t>
            </a:r>
            <a:r>
              <a:rPr lang="en-US" sz="2800" b="0" i="0" u="none" strike="noStrike" cap="none" baseline="0">
                <a:solidFill>
                  <a:schemeClr val="dk2"/>
                </a:solidFill>
                <a:latin typeface="Comic Sans MS"/>
                <a:ea typeface="Comic Sans MS"/>
                <a:cs typeface="Comic Sans MS"/>
                <a:sym typeface="Comic Sans MS"/>
              </a:rPr>
              <a:t>guarantees that punishments will be fair and not cruel, and that extraordinarily large fines will not be set. </a:t>
            </a:r>
          </a:p>
          <a:p>
            <a:pPr marL="274320" marR="0" lvl="0" indent="-96520" algn="l" rtl="0">
              <a:spcBef>
                <a:spcPts val="560"/>
              </a:spcBef>
              <a:buClr>
                <a:schemeClr val="accent1"/>
              </a:buClr>
              <a:buFont typeface="Arial"/>
              <a:buNone/>
            </a:pPr>
            <a:endParaRPr sz="2800" b="0" i="0" u="none" strike="noStrike" cap="none" baseline="0">
              <a:solidFill>
                <a:schemeClr val="dk2"/>
              </a:solidFill>
              <a:latin typeface="Comic Sans MS"/>
              <a:ea typeface="Comic Sans MS"/>
              <a:cs typeface="Comic Sans MS"/>
              <a:sym typeface="Comic Sans MS"/>
            </a:endParaRPr>
          </a:p>
        </p:txBody>
      </p:sp>
      <p:pic>
        <p:nvPicPr>
          <p:cNvPr id="181" name="Shape 181"/>
          <p:cNvPicPr preferRelativeResize="0">
            <a:picLocks noGrp="1"/>
          </p:cNvPicPr>
          <p:nvPr>
            <p:ph type="body" idx="2"/>
          </p:nvPr>
        </p:nvPicPr>
        <p:blipFill rotWithShape="1">
          <a:blip r:embed="rId3">
            <a:alphaModFix/>
          </a:blip>
          <a:srcRect/>
          <a:stretch/>
        </p:blipFill>
        <p:spPr>
          <a:xfrm>
            <a:off x="4648200" y="2133600"/>
            <a:ext cx="3809999" cy="3151186"/>
          </a:xfrm>
          <a:prstGeom prst="rect">
            <a:avLst/>
          </a:prstGeom>
          <a:noFill/>
          <a:ln>
            <a:noFill/>
          </a:ln>
        </p:spPr>
      </p:pic>
      <p:sp>
        <p:nvSpPr>
          <p:cNvPr id="182" name="Shape 182"/>
          <p:cNvSpPr txBox="1"/>
          <p:nvPr/>
        </p:nvSpPr>
        <p:spPr>
          <a:xfrm>
            <a:off x="685800" y="61722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83" name="Shape 183"/>
          <p:cNvSpPr txBox="1"/>
          <p:nvPr/>
        </p:nvSpPr>
        <p:spPr>
          <a:xfrm>
            <a:off x="3124200" y="6172200"/>
            <a:ext cx="28956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9th Amendment</a:t>
            </a:r>
          </a:p>
        </p:txBody>
      </p:sp>
      <p:sp>
        <p:nvSpPr>
          <p:cNvPr id="190" name="Shape 190"/>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90000"/>
              </a:lnSpc>
              <a:spcBef>
                <a:spcPts val="0"/>
              </a:spcBef>
              <a:spcAft>
                <a:spcPts val="0"/>
              </a:spcAft>
              <a:buClr>
                <a:schemeClr val="dk1"/>
              </a:buClr>
              <a:buFont typeface="Times New Roman"/>
              <a:buNone/>
            </a:pPr>
            <a:endParaRPr sz="2800" b="1" i="0" u="none" strike="noStrike" cap="none" baseline="0">
              <a:solidFill>
                <a:schemeClr val="dk2"/>
              </a:solidFill>
              <a:latin typeface="Times New Roman"/>
              <a:ea typeface="Times New Roman"/>
              <a:cs typeface="Times New Roman"/>
              <a:sym typeface="Times New Roman"/>
            </a:endParaRPr>
          </a:p>
          <a:p>
            <a:pPr marL="273050" marR="0" lvl="0" indent="-273050" algn="l" rtl="0">
              <a:lnSpc>
                <a:spcPct val="90000"/>
              </a:lnSpc>
              <a:spcBef>
                <a:spcPts val="56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All rights not stated in the Constitution and not forbidden by the Constitution belong to the people.</a:t>
            </a:r>
          </a:p>
          <a:p>
            <a:pPr marL="273050" marR="0" lvl="0" indent="-273050" algn="l" rtl="0">
              <a:lnSpc>
                <a:spcPct val="90000"/>
              </a:lnSpc>
              <a:spcBef>
                <a:spcPts val="56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This means that the states can do what they want if the Constitution does not forbid it.</a:t>
            </a:r>
          </a:p>
          <a:p>
            <a:pPr marL="273050" marR="0" lvl="0" indent="-273050" algn="l" rtl="0">
              <a:lnSpc>
                <a:spcPct val="90000"/>
              </a:lnSpc>
              <a:spcBef>
                <a:spcPts val="560"/>
              </a:spcBef>
              <a:spcAft>
                <a:spcPts val="0"/>
              </a:spcAft>
              <a:buClr>
                <a:schemeClr val="dk1"/>
              </a:buClr>
              <a:buFont typeface="Times New Roman"/>
              <a:buNone/>
            </a:pPr>
            <a:endParaRPr sz="2800" b="0" i="0" u="none" strike="noStrike" cap="none" baseline="0">
              <a:solidFill>
                <a:schemeClr val="dk2"/>
              </a:solidFill>
              <a:latin typeface="Comic Sans MS"/>
              <a:ea typeface="Comic Sans MS"/>
              <a:cs typeface="Comic Sans MS"/>
              <a:sym typeface="Comic Sans MS"/>
            </a:endParaRPr>
          </a:p>
          <a:p>
            <a:pPr marL="0" marR="0" lvl="0" indent="0" algn="l" rtl="0">
              <a:spcBef>
                <a:spcPts val="0"/>
              </a:spcBef>
              <a:buNone/>
            </a:pPr>
            <a:endParaRPr sz="2800" b="0" i="0" u="none" strike="noStrike" cap="none" baseline="0">
              <a:solidFill>
                <a:schemeClr val="dk2"/>
              </a:solidFill>
              <a:latin typeface="Comic Sans MS"/>
              <a:ea typeface="Comic Sans MS"/>
              <a:cs typeface="Comic Sans MS"/>
              <a:sym typeface="Comic Sans MS"/>
            </a:endParaRPr>
          </a:p>
        </p:txBody>
      </p:sp>
      <p:sp>
        <p:nvSpPr>
          <p:cNvPr id="191" name="Shape 191"/>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92" name="Shape 192"/>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10th Amendment</a:t>
            </a:r>
          </a:p>
        </p:txBody>
      </p:sp>
      <p:sp>
        <p:nvSpPr>
          <p:cNvPr id="199" name="Shape 199"/>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The </a:t>
            </a:r>
            <a:r>
              <a:rPr lang="en-US" sz="2400" b="0" i="0" u="none" strike="noStrike" cap="none" baseline="0">
                <a:solidFill>
                  <a:srgbClr val="0000FF"/>
                </a:solidFill>
                <a:latin typeface="Comic Sans MS"/>
                <a:ea typeface="Comic Sans MS"/>
                <a:cs typeface="Comic Sans MS"/>
                <a:sym typeface="Comic Sans MS"/>
              </a:rPr>
              <a:t>10th Amendment </a:t>
            </a:r>
            <a:r>
              <a:rPr lang="en-US" sz="2400" b="0" i="0" u="none" strike="noStrike" cap="none" baseline="0">
                <a:solidFill>
                  <a:schemeClr val="dk2"/>
                </a:solidFill>
                <a:latin typeface="Comic Sans MS"/>
                <a:ea typeface="Comic Sans MS"/>
                <a:cs typeface="Comic Sans MS"/>
                <a:sym typeface="Comic Sans MS"/>
              </a:rPr>
              <a:t>states that any power not granted to the federal government belongs to the states or to the people.  </a:t>
            </a:r>
          </a:p>
        </p:txBody>
      </p:sp>
      <p:sp>
        <p:nvSpPr>
          <p:cNvPr id="200" name="Shape 200"/>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01" name="Shape 201"/>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a:solidFill>
                  <a:srgbClr val="262626"/>
                </a:solidFill>
                <a:latin typeface="Impact"/>
                <a:ea typeface="Impact"/>
                <a:cs typeface="Impact"/>
                <a:sym typeface="Impact"/>
              </a:rPr>
              <a:t>1st Amendment</a:t>
            </a:r>
          </a:p>
        </p:txBody>
      </p:sp>
      <p:sp>
        <p:nvSpPr>
          <p:cNvPr id="85" name="Shape 85"/>
          <p:cNvSpPr txBox="1">
            <a:spLocks noGrp="1"/>
          </p:cNvSpPr>
          <p:nvPr>
            <p:ph type="body" idx="1"/>
          </p:nvPr>
        </p:nvSpPr>
        <p:spPr>
          <a:xfrm>
            <a:off x="609600" y="685800"/>
            <a:ext cx="7772400" cy="4514850"/>
          </a:xfrm>
          <a:prstGeom prst="rect">
            <a:avLst/>
          </a:prstGeom>
          <a:noFill/>
          <a:ln>
            <a:noFill/>
          </a:ln>
        </p:spPr>
        <p:txBody>
          <a:bodyPr lIns="91425" tIns="45700" rIns="91425" bIns="45700" anchor="ctr" anchorCtr="0">
            <a:noAutofit/>
          </a:bodyPr>
          <a:lstStyle/>
          <a:p>
            <a:pPr marL="273050" marR="0" lvl="0" indent="-273050" algn="l" rtl="0">
              <a:lnSpc>
                <a:spcPct val="90000"/>
              </a:lnSpc>
              <a:spcBef>
                <a:spcPts val="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The </a:t>
            </a:r>
            <a:r>
              <a:rPr lang="en-US" sz="2400" b="0" i="0" u="none" strike="noStrike" cap="none" baseline="0">
                <a:solidFill>
                  <a:srgbClr val="000080"/>
                </a:solidFill>
                <a:latin typeface="Comic Sans MS"/>
                <a:ea typeface="Comic Sans MS"/>
                <a:cs typeface="Comic Sans MS"/>
                <a:sym typeface="Comic Sans MS"/>
              </a:rPr>
              <a:t>1st Amendment </a:t>
            </a:r>
            <a:r>
              <a:rPr lang="en-US" sz="2400" b="0" i="0" u="none" strike="noStrike" cap="none" baseline="0">
                <a:solidFill>
                  <a:schemeClr val="dk2"/>
                </a:solidFill>
                <a:latin typeface="Comic Sans MS"/>
                <a:ea typeface="Comic Sans MS"/>
                <a:cs typeface="Comic Sans MS"/>
                <a:sym typeface="Comic Sans MS"/>
              </a:rPr>
              <a:t>guarantees freedom of religion, speech, the press, assembly, and petition. </a:t>
            </a:r>
          </a:p>
          <a:p>
            <a:pPr marL="273050" marR="0" lvl="0" indent="-120650" algn="l" rtl="0">
              <a:lnSpc>
                <a:spcPct val="90000"/>
              </a:lnSpc>
              <a:spcBef>
                <a:spcPts val="480"/>
              </a:spcBef>
              <a:spcAft>
                <a:spcPts val="0"/>
              </a:spcAft>
              <a:buClr>
                <a:schemeClr val="accent1"/>
              </a:buClr>
              <a:buFont typeface="Arial"/>
              <a:buNone/>
            </a:pPr>
            <a:endParaRPr sz="2400" b="0" i="0" u="none" strike="noStrike" cap="none" baseline="0">
              <a:solidFill>
                <a:schemeClr val="dk2"/>
              </a:solidFill>
              <a:latin typeface="Comic Sans MS"/>
              <a:ea typeface="Comic Sans MS"/>
              <a:cs typeface="Comic Sans MS"/>
              <a:sym typeface="Comic Sans MS"/>
            </a:endParaRP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This means that we all have the right to:</a:t>
            </a: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practice any religion we want to</a:t>
            </a: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 to speak freely</a:t>
            </a: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to assemble (meet)</a:t>
            </a: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to address the government (petition)</a:t>
            </a:r>
          </a:p>
          <a:p>
            <a:pPr marL="273050" marR="0" lvl="0" indent="-273050" algn="l" rtl="0">
              <a:lnSpc>
                <a:spcPct val="9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Comic Sans MS"/>
                <a:ea typeface="Comic Sans MS"/>
                <a:cs typeface="Comic Sans MS"/>
                <a:sym typeface="Comic Sans MS"/>
              </a:rPr>
              <a:t>to publish newspapers, TV, radio, Internet (press) </a:t>
            </a:r>
          </a:p>
          <a:p>
            <a:pPr marL="0" marR="0" lvl="0" indent="0" algn="l" rtl="0">
              <a:spcBef>
                <a:spcPts val="0"/>
              </a:spcBef>
              <a:buNone/>
            </a:pPr>
            <a:endParaRPr sz="2400" b="0" i="0" u="none" strike="noStrike" cap="none" baseline="0">
              <a:solidFill>
                <a:schemeClr val="dk2"/>
              </a:solidFill>
              <a:latin typeface="Comic Sans MS"/>
              <a:ea typeface="Comic Sans MS"/>
              <a:cs typeface="Comic Sans MS"/>
              <a:sym typeface="Comic Sans MS"/>
            </a:endParaRPr>
          </a:p>
        </p:txBody>
      </p:sp>
      <p:sp>
        <p:nvSpPr>
          <p:cNvPr id="86" name="Shape 86"/>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87" name="Shape 87"/>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066800" y="609600"/>
            <a:ext cx="7010400" cy="1143000"/>
          </a:xfrm>
          <a:prstGeom prst="rect">
            <a:avLst/>
          </a:prstGeom>
          <a:noFill/>
          <a:ln>
            <a:noFill/>
          </a:ln>
        </p:spPr>
        <p:txBody>
          <a:bodyPr lIns="91425" tIns="45700" rIns="91425" bIns="45700" anchor="b" anchorCtr="0">
            <a:noAutofit/>
          </a:bodyPr>
          <a:lstStyle/>
          <a:p>
            <a:pPr marL="0" marR="0" lvl="0" indent="0" algn="l" rtl="0">
              <a:spcBef>
                <a:spcPts val="0"/>
              </a:spcBef>
              <a:buClr>
                <a:srgbClr val="262626"/>
              </a:buClr>
              <a:buFont typeface="Impact"/>
              <a:buNone/>
            </a:pPr>
            <a:endParaRPr sz="5400" b="0" i="0" u="none" strike="noStrike" cap="none" baseline="0">
              <a:solidFill>
                <a:srgbClr val="262626"/>
              </a:solidFill>
              <a:latin typeface="Impact"/>
              <a:ea typeface="Impact"/>
              <a:cs typeface="Impact"/>
              <a:sym typeface="Impact"/>
            </a:endParaRPr>
          </a:p>
        </p:txBody>
      </p:sp>
      <p:pic>
        <p:nvPicPr>
          <p:cNvPr id="111" name="Shape 111"/>
          <p:cNvPicPr preferRelativeResize="0">
            <a:picLocks noGrp="1"/>
          </p:cNvPicPr>
          <p:nvPr>
            <p:ph type="body" idx="1"/>
          </p:nvPr>
        </p:nvPicPr>
        <p:blipFill rotWithShape="1">
          <a:blip r:embed="rId3">
            <a:alphaModFix/>
          </a:blip>
          <a:srcRect/>
          <a:stretch/>
        </p:blipFill>
        <p:spPr>
          <a:xfrm>
            <a:off x="3810000" y="2252661"/>
            <a:ext cx="1428749" cy="1428749"/>
          </a:xfrm>
          <a:prstGeom prst="rect">
            <a:avLst/>
          </a:prstGeom>
          <a:noFill/>
          <a:ln>
            <a:noFill/>
          </a:ln>
        </p:spPr>
      </p:pic>
      <p:pic>
        <p:nvPicPr>
          <p:cNvPr id="112" name="Shape 112"/>
          <p:cNvPicPr preferRelativeResize="0">
            <a:picLocks noGrp="1"/>
          </p:cNvPicPr>
          <p:nvPr>
            <p:ph type="body" idx="2"/>
          </p:nvPr>
        </p:nvPicPr>
        <p:blipFill rotWithShape="1">
          <a:blip r:embed="rId4">
            <a:alphaModFix/>
          </a:blip>
          <a:srcRect/>
          <a:stretch/>
        </p:blipFill>
        <p:spPr>
          <a:xfrm>
            <a:off x="1600200" y="4267200"/>
            <a:ext cx="1368425" cy="1981199"/>
          </a:xfrm>
          <a:prstGeom prst="rect">
            <a:avLst/>
          </a:prstGeom>
          <a:noFill/>
          <a:ln>
            <a:noFill/>
          </a:ln>
        </p:spPr>
      </p:pic>
      <p:pic>
        <p:nvPicPr>
          <p:cNvPr id="113" name="Shape 113"/>
          <p:cNvPicPr preferRelativeResize="0">
            <a:picLocks noGrp="1"/>
          </p:cNvPicPr>
          <p:nvPr>
            <p:ph type="body" idx="3"/>
          </p:nvPr>
        </p:nvPicPr>
        <p:blipFill rotWithShape="1">
          <a:blip r:embed="rId5">
            <a:alphaModFix/>
          </a:blip>
          <a:srcRect/>
          <a:stretch/>
        </p:blipFill>
        <p:spPr>
          <a:xfrm>
            <a:off x="4724400" y="3919537"/>
            <a:ext cx="2590800" cy="1943100"/>
          </a:xfrm>
          <a:prstGeom prst="rect">
            <a:avLst/>
          </a:prstGeom>
          <a:noFill/>
          <a:ln>
            <a:noFill/>
          </a:ln>
        </p:spPr>
      </p:pic>
      <p:sp>
        <p:nvSpPr>
          <p:cNvPr id="114" name="Shape 114"/>
          <p:cNvSpPr txBox="1"/>
          <p:nvPr/>
        </p:nvSpPr>
        <p:spPr>
          <a:xfrm>
            <a:off x="685800" y="61722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15" name="Shape 115"/>
          <p:cNvSpPr txBox="1"/>
          <p:nvPr/>
        </p:nvSpPr>
        <p:spPr>
          <a:xfrm>
            <a:off x="3124200" y="6172200"/>
            <a:ext cx="28956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pic>
        <p:nvPicPr>
          <p:cNvPr id="116" name="Shape 116"/>
          <p:cNvPicPr preferRelativeResize="0"/>
          <p:nvPr/>
        </p:nvPicPr>
        <p:blipFill rotWithShape="1">
          <a:blip r:embed="rId6">
            <a:alphaModFix/>
          </a:blip>
          <a:srcRect/>
          <a:stretch/>
        </p:blipFill>
        <p:spPr>
          <a:xfrm>
            <a:off x="6248400" y="2057400"/>
            <a:ext cx="1406525" cy="1433511"/>
          </a:xfrm>
          <a:prstGeom prst="rect">
            <a:avLst/>
          </a:prstGeom>
          <a:noFill/>
          <a:ln>
            <a:noFill/>
          </a:ln>
        </p:spPr>
      </p:pic>
      <p:pic>
        <p:nvPicPr>
          <p:cNvPr id="117" name="Shape 117"/>
          <p:cNvPicPr preferRelativeResize="0"/>
          <p:nvPr/>
        </p:nvPicPr>
        <p:blipFill rotWithShape="1">
          <a:blip r:embed="rId7">
            <a:alphaModFix/>
          </a:blip>
          <a:srcRect/>
          <a:stretch/>
        </p:blipFill>
        <p:spPr>
          <a:xfrm>
            <a:off x="838200" y="1981200"/>
            <a:ext cx="1971675" cy="19716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066800" y="609600"/>
            <a:ext cx="70104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a:solidFill>
                  <a:srgbClr val="262626"/>
                </a:solidFill>
                <a:latin typeface="Impact"/>
                <a:ea typeface="Impact"/>
                <a:cs typeface="Impact"/>
                <a:sym typeface="Impact"/>
              </a:rPr>
              <a:t>2nd Amendment</a:t>
            </a:r>
          </a:p>
        </p:txBody>
      </p:sp>
      <p:sp>
        <p:nvSpPr>
          <p:cNvPr id="124" name="Shape 124"/>
          <p:cNvSpPr txBox="1">
            <a:spLocks noGrp="1"/>
          </p:cNvSpPr>
          <p:nvPr>
            <p:ph type="body" idx="1"/>
          </p:nvPr>
        </p:nvSpPr>
        <p:spPr>
          <a:xfrm>
            <a:off x="571500" y="1809750"/>
            <a:ext cx="3809999" cy="474345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The </a:t>
            </a:r>
            <a:r>
              <a:rPr lang="en-US" sz="2800" b="0" i="0" u="none" strike="noStrike" cap="none" baseline="0">
                <a:solidFill>
                  <a:srgbClr val="0000FF"/>
                </a:solidFill>
                <a:latin typeface="Comic Sans MS"/>
                <a:ea typeface="Comic Sans MS"/>
                <a:cs typeface="Comic Sans MS"/>
                <a:sym typeface="Comic Sans MS"/>
              </a:rPr>
              <a:t>2nd Amendment </a:t>
            </a:r>
            <a:r>
              <a:rPr lang="en-US" sz="2800" b="0" i="0" u="none" strike="noStrike" cap="none" baseline="0">
                <a:solidFill>
                  <a:schemeClr val="dk2"/>
                </a:solidFill>
                <a:latin typeface="Comic Sans MS"/>
                <a:ea typeface="Comic Sans MS"/>
                <a:cs typeface="Comic Sans MS"/>
                <a:sym typeface="Comic Sans MS"/>
              </a:rPr>
              <a:t>protects the right to bear arms, which means the right to own a gun.  </a:t>
            </a:r>
          </a:p>
        </p:txBody>
      </p:sp>
      <p:pic>
        <p:nvPicPr>
          <p:cNvPr id="125" name="Shape 125"/>
          <p:cNvPicPr preferRelativeResize="0">
            <a:picLocks noGrp="1"/>
          </p:cNvPicPr>
          <p:nvPr>
            <p:ph type="body" idx="2"/>
          </p:nvPr>
        </p:nvPicPr>
        <p:blipFill rotWithShape="1">
          <a:blip r:embed="rId3">
            <a:alphaModFix/>
          </a:blip>
          <a:srcRect/>
          <a:stretch/>
        </p:blipFill>
        <p:spPr>
          <a:xfrm>
            <a:off x="5105400" y="1676400"/>
            <a:ext cx="2957512" cy="4591049"/>
          </a:xfrm>
          <a:prstGeom prst="rect">
            <a:avLst/>
          </a:prstGeom>
          <a:noFill/>
          <a:ln>
            <a:noFill/>
          </a:ln>
        </p:spPr>
      </p:pic>
      <p:sp>
        <p:nvSpPr>
          <p:cNvPr id="126" name="Shape 126"/>
          <p:cNvSpPr txBox="1"/>
          <p:nvPr/>
        </p:nvSpPr>
        <p:spPr>
          <a:xfrm>
            <a:off x="685800" y="61722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27" name="Shape 127"/>
          <p:cNvSpPr txBox="1"/>
          <p:nvPr/>
        </p:nvSpPr>
        <p:spPr>
          <a:xfrm>
            <a:off x="3124200" y="6172200"/>
            <a:ext cx="28956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a:solidFill>
                  <a:srgbClr val="262626"/>
                </a:solidFill>
                <a:latin typeface="Impact"/>
                <a:ea typeface="Impact"/>
                <a:cs typeface="Impact"/>
                <a:sym typeface="Impact"/>
              </a:rPr>
              <a:t>3rd Amendment</a:t>
            </a:r>
          </a:p>
        </p:txBody>
      </p:sp>
      <p:sp>
        <p:nvSpPr>
          <p:cNvPr id="134" name="Shape 134"/>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baseline="0">
                <a:solidFill>
                  <a:schemeClr val="dk2"/>
                </a:solidFill>
                <a:latin typeface="Times New Roman"/>
                <a:ea typeface="Times New Roman"/>
                <a:cs typeface="Times New Roman"/>
                <a:sym typeface="Times New Roman"/>
              </a:rPr>
              <a:t>The 3rd Amendment says “No soldier shall, in time of peace be quartered in any house, without the consent of the owner, nor in time of war, but in a manner to be prescribed by law.”</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Times New Roman"/>
                <a:ea typeface="Times New Roman"/>
                <a:cs typeface="Times New Roman"/>
                <a:sym typeface="Times New Roman"/>
              </a:rPr>
              <a:t>This means that we cannot be forced to house or quarter soldiers.</a:t>
            </a:r>
          </a:p>
        </p:txBody>
      </p:sp>
      <p:sp>
        <p:nvSpPr>
          <p:cNvPr id="135" name="Shape 135"/>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36" name="Shape 136"/>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4th Amendment</a:t>
            </a:r>
          </a:p>
        </p:txBody>
      </p:sp>
      <p:sp>
        <p:nvSpPr>
          <p:cNvPr id="143" name="Shape 143"/>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The </a:t>
            </a:r>
            <a:r>
              <a:rPr lang="en-US" sz="2800" b="0" i="0" u="none" strike="noStrike" cap="none" baseline="0">
                <a:solidFill>
                  <a:srgbClr val="0000FF"/>
                </a:solidFill>
                <a:latin typeface="Comic Sans MS"/>
                <a:ea typeface="Comic Sans MS"/>
                <a:cs typeface="Comic Sans MS"/>
                <a:sym typeface="Comic Sans MS"/>
              </a:rPr>
              <a:t>4th Amendment </a:t>
            </a:r>
            <a:r>
              <a:rPr lang="en-US" sz="2800" b="0" i="0" u="none" strike="noStrike" cap="none" baseline="0">
                <a:solidFill>
                  <a:schemeClr val="dk2"/>
                </a:solidFill>
                <a:latin typeface="Comic Sans MS"/>
                <a:ea typeface="Comic Sans MS"/>
                <a:cs typeface="Comic Sans MS"/>
                <a:sym typeface="Comic Sans MS"/>
              </a:rPr>
              <a:t>protects the people from unreasonable searches and seizures. </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This means that the police must have a warrant to enter our homes. It also  means the government cannot take our property, papers, or us, without a valid warrant based on probable cause (good reason). </a:t>
            </a:r>
          </a:p>
          <a:p>
            <a:pPr marL="0" marR="0" lvl="0" indent="0" algn="l" rtl="0">
              <a:spcBef>
                <a:spcPts val="0"/>
              </a:spcBef>
              <a:buNone/>
            </a:pPr>
            <a:endParaRPr sz="2800" b="0" i="0" u="none" strike="noStrike" cap="none" baseline="0">
              <a:solidFill>
                <a:schemeClr val="dk2"/>
              </a:solidFill>
              <a:latin typeface="Comic Sans MS"/>
              <a:ea typeface="Comic Sans MS"/>
              <a:cs typeface="Comic Sans MS"/>
              <a:sym typeface="Comic Sans MS"/>
            </a:endParaRPr>
          </a:p>
        </p:txBody>
      </p:sp>
      <p:sp>
        <p:nvSpPr>
          <p:cNvPr id="144" name="Shape 144"/>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45" name="Shape 145"/>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5th Amendment</a:t>
            </a:r>
          </a:p>
        </p:txBody>
      </p:sp>
      <p:sp>
        <p:nvSpPr>
          <p:cNvPr id="152" name="Shape 152"/>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The </a:t>
            </a:r>
            <a:r>
              <a:rPr lang="en-US" sz="2800" b="0" i="0" u="none" strike="noStrike" cap="none" baseline="0">
                <a:solidFill>
                  <a:srgbClr val="0000FF"/>
                </a:solidFill>
                <a:latin typeface="Comic Sans MS"/>
                <a:ea typeface="Comic Sans MS"/>
                <a:cs typeface="Comic Sans MS"/>
                <a:sym typeface="Comic Sans MS"/>
              </a:rPr>
              <a:t>5th Amendment </a:t>
            </a:r>
            <a:r>
              <a:rPr lang="en-US" sz="2800" b="0" i="0" u="none" strike="noStrike" cap="none" baseline="0">
                <a:solidFill>
                  <a:schemeClr val="dk2"/>
                </a:solidFill>
                <a:latin typeface="Comic Sans MS"/>
                <a:ea typeface="Comic Sans MS"/>
                <a:cs typeface="Comic Sans MS"/>
                <a:sym typeface="Comic Sans MS"/>
              </a:rPr>
              <a:t>protects people from being held for committing a crime unless they are properly indicted, (accused) </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You may not be tried twice for the same crime (double jeopardy)</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baseline="0">
                <a:solidFill>
                  <a:schemeClr val="dk2"/>
                </a:solidFill>
                <a:latin typeface="Comic Sans MS"/>
                <a:ea typeface="Comic Sans MS"/>
                <a:cs typeface="Comic Sans MS"/>
                <a:sym typeface="Comic Sans MS"/>
              </a:rPr>
              <a:t>You don</a:t>
            </a:r>
            <a:r>
              <a:rPr lang="en-US" sz="2800" b="0" i="0" u="none" strike="noStrike" cap="none" baseline="0">
                <a:solidFill>
                  <a:schemeClr val="dk2"/>
                </a:solidFill>
                <a:latin typeface="Arial"/>
                <a:ea typeface="Arial"/>
                <a:cs typeface="Arial"/>
                <a:sym typeface="Arial"/>
              </a:rPr>
              <a:t>’</a:t>
            </a:r>
            <a:r>
              <a:rPr lang="en-US" sz="2800" b="0" i="0" u="none" strike="noStrike" cap="none" baseline="0">
                <a:solidFill>
                  <a:schemeClr val="dk2"/>
                </a:solidFill>
                <a:latin typeface="Comic Sans MS"/>
                <a:ea typeface="Comic Sans MS"/>
                <a:cs typeface="Comic Sans MS"/>
                <a:sym typeface="Comic Sans MS"/>
              </a:rPr>
              <a:t>t have to testify against yourself in court. (Self-incrimination)</a:t>
            </a:r>
          </a:p>
          <a:p>
            <a:pPr marL="0" marR="0" lvl="0" indent="0" algn="l" rtl="0">
              <a:spcBef>
                <a:spcPts val="0"/>
              </a:spcBef>
              <a:buNone/>
            </a:pPr>
            <a:endParaRPr sz="2800" b="0" i="0" u="none" strike="noStrike" cap="none" baseline="0">
              <a:solidFill>
                <a:schemeClr val="dk2"/>
              </a:solidFill>
              <a:latin typeface="Comic Sans MS"/>
              <a:ea typeface="Comic Sans MS"/>
              <a:cs typeface="Comic Sans MS"/>
              <a:sym typeface="Comic Sans MS"/>
            </a:endParaRPr>
          </a:p>
        </p:txBody>
      </p:sp>
      <p:sp>
        <p:nvSpPr>
          <p:cNvPr id="153" name="Shape 153"/>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54" name="Shape 154"/>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066800" y="609600"/>
            <a:ext cx="70104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Comic Sans MS"/>
              <a:buNone/>
            </a:pPr>
            <a:r>
              <a:rPr lang="en-US" sz="5400" b="0" i="0" u="none" strike="noStrike" cap="none" baseline="0">
                <a:solidFill>
                  <a:srgbClr val="0000FF"/>
                </a:solidFill>
                <a:latin typeface="Comic Sans MS"/>
                <a:ea typeface="Comic Sans MS"/>
                <a:cs typeface="Comic Sans MS"/>
                <a:sym typeface="Comic Sans MS"/>
              </a:rPr>
              <a:t>6th Amendment</a:t>
            </a:r>
          </a:p>
        </p:txBody>
      </p:sp>
      <p:sp>
        <p:nvSpPr>
          <p:cNvPr id="161" name="Shape 161"/>
          <p:cNvSpPr txBox="1">
            <a:spLocks noGrp="1"/>
          </p:cNvSpPr>
          <p:nvPr>
            <p:ph type="body" idx="1"/>
          </p:nvPr>
        </p:nvSpPr>
        <p:spPr>
          <a:xfrm>
            <a:off x="609600" y="1809750"/>
            <a:ext cx="4038599" cy="451485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000" b="0" i="0" u="none" strike="noStrike" cap="none" baseline="0">
                <a:solidFill>
                  <a:schemeClr val="dk2"/>
                </a:solidFill>
                <a:latin typeface="Comic Sans MS"/>
                <a:ea typeface="Comic Sans MS"/>
                <a:cs typeface="Comic Sans MS"/>
                <a:sym typeface="Comic Sans MS"/>
              </a:rPr>
              <a:t>The </a:t>
            </a:r>
            <a:r>
              <a:rPr lang="en-US" sz="2000" b="0" i="0" u="none" strike="noStrike" cap="none" baseline="0">
                <a:solidFill>
                  <a:srgbClr val="0000FF"/>
                </a:solidFill>
                <a:latin typeface="Comic Sans MS"/>
                <a:ea typeface="Comic Sans MS"/>
                <a:cs typeface="Comic Sans MS"/>
                <a:sym typeface="Comic Sans MS"/>
              </a:rPr>
              <a:t>6th Amendment </a:t>
            </a:r>
            <a:r>
              <a:rPr lang="en-US" sz="2000" b="0" i="0" u="none" strike="noStrike" cap="none" baseline="0">
                <a:solidFill>
                  <a:schemeClr val="dk2"/>
                </a:solidFill>
                <a:latin typeface="Comic Sans MS"/>
                <a:ea typeface="Comic Sans MS"/>
                <a:cs typeface="Comic Sans MS"/>
                <a:sym typeface="Comic Sans MS"/>
              </a:rPr>
              <a:t>guarantees a speedy trial (you can</a:t>
            </a:r>
            <a:r>
              <a:rPr lang="en-US" sz="2000" b="0" i="0" u="none" strike="noStrike" cap="none" baseline="0">
                <a:solidFill>
                  <a:schemeClr val="dk2"/>
                </a:solidFill>
                <a:latin typeface="Arial"/>
                <a:ea typeface="Arial"/>
                <a:cs typeface="Arial"/>
                <a:sym typeface="Arial"/>
              </a:rPr>
              <a:t>’</a:t>
            </a:r>
            <a:r>
              <a:rPr lang="en-US" sz="2000" b="0" i="0" u="none" strike="noStrike" cap="none" baseline="0">
                <a:solidFill>
                  <a:schemeClr val="dk2"/>
                </a:solidFill>
                <a:latin typeface="Comic Sans MS"/>
                <a:ea typeface="Comic Sans MS"/>
                <a:cs typeface="Comic Sans MS"/>
                <a:sym typeface="Comic Sans MS"/>
              </a:rPr>
              <a:t>t be kept in jail for over a year without a trial)</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baseline="0">
                <a:solidFill>
                  <a:schemeClr val="dk2"/>
                </a:solidFill>
                <a:latin typeface="Comic Sans MS"/>
                <a:ea typeface="Comic Sans MS"/>
                <a:cs typeface="Comic Sans MS"/>
                <a:sym typeface="Comic Sans MS"/>
              </a:rPr>
              <a:t> an impartial jury (doesn</a:t>
            </a:r>
            <a:r>
              <a:rPr lang="en-US" sz="2000" b="0" i="0" u="none" strike="noStrike" cap="none" baseline="0">
                <a:solidFill>
                  <a:schemeClr val="dk2"/>
                </a:solidFill>
                <a:latin typeface="Arial"/>
                <a:ea typeface="Arial"/>
                <a:cs typeface="Arial"/>
                <a:sym typeface="Arial"/>
              </a:rPr>
              <a:t>’</a:t>
            </a:r>
            <a:r>
              <a:rPr lang="en-US" sz="2000" b="0" i="0" u="none" strike="noStrike" cap="none" baseline="0">
                <a:solidFill>
                  <a:schemeClr val="dk2"/>
                </a:solidFill>
                <a:latin typeface="Comic Sans MS"/>
                <a:ea typeface="Comic Sans MS"/>
                <a:cs typeface="Comic Sans MS"/>
                <a:sym typeface="Comic Sans MS"/>
              </a:rPr>
              <a:t>t already think you are guilty)</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baseline="0">
                <a:solidFill>
                  <a:schemeClr val="dk2"/>
                </a:solidFill>
                <a:latin typeface="Comic Sans MS"/>
                <a:ea typeface="Comic Sans MS"/>
                <a:cs typeface="Comic Sans MS"/>
                <a:sym typeface="Comic Sans MS"/>
              </a:rPr>
              <a:t>that the accused can confront witnesses against them </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baseline="0">
                <a:solidFill>
                  <a:schemeClr val="dk2"/>
                </a:solidFill>
                <a:latin typeface="Comic Sans MS"/>
                <a:ea typeface="Comic Sans MS"/>
                <a:cs typeface="Comic Sans MS"/>
                <a:sym typeface="Comic Sans MS"/>
              </a:rPr>
              <a:t>the accused must be allowed to have a lawyer</a:t>
            </a:r>
          </a:p>
          <a:p>
            <a:pPr marL="274320" marR="0" lvl="0" indent="-147320" algn="l" rtl="0">
              <a:spcBef>
                <a:spcPts val="400"/>
              </a:spcBef>
              <a:buClr>
                <a:schemeClr val="accent1"/>
              </a:buClr>
              <a:buFont typeface="Arial"/>
              <a:buNone/>
            </a:pPr>
            <a:endParaRPr sz="2000" b="0" i="0" u="none" strike="noStrike" cap="none" baseline="0">
              <a:solidFill>
                <a:schemeClr val="dk2"/>
              </a:solidFill>
              <a:latin typeface="Comic Sans MS"/>
              <a:ea typeface="Comic Sans MS"/>
              <a:cs typeface="Comic Sans MS"/>
              <a:sym typeface="Comic Sans MS"/>
            </a:endParaRPr>
          </a:p>
        </p:txBody>
      </p:sp>
      <p:pic>
        <p:nvPicPr>
          <p:cNvPr id="162" name="Shape 162"/>
          <p:cNvPicPr preferRelativeResize="0">
            <a:picLocks noGrp="1"/>
          </p:cNvPicPr>
          <p:nvPr>
            <p:ph type="body" idx="2"/>
          </p:nvPr>
        </p:nvPicPr>
        <p:blipFill rotWithShape="1">
          <a:blip r:embed="rId3">
            <a:alphaModFix/>
          </a:blip>
          <a:srcRect/>
          <a:stretch/>
        </p:blipFill>
        <p:spPr>
          <a:xfrm>
            <a:off x="4800600" y="2133600"/>
            <a:ext cx="3809999" cy="3606800"/>
          </a:xfrm>
          <a:prstGeom prst="rect">
            <a:avLst/>
          </a:prstGeom>
          <a:noFill/>
          <a:ln>
            <a:noFill/>
          </a:ln>
        </p:spPr>
      </p:pic>
      <p:sp>
        <p:nvSpPr>
          <p:cNvPr id="163" name="Shape 163"/>
          <p:cNvSpPr txBox="1"/>
          <p:nvPr/>
        </p:nvSpPr>
        <p:spPr>
          <a:xfrm>
            <a:off x="685800" y="61722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64" name="Shape 164"/>
          <p:cNvSpPr txBox="1"/>
          <p:nvPr/>
        </p:nvSpPr>
        <p:spPr>
          <a:xfrm>
            <a:off x="3124200" y="6172200"/>
            <a:ext cx="28956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FF"/>
              </a:buClr>
              <a:buSzPct val="25000"/>
              <a:buFont typeface="Impact"/>
              <a:buNone/>
            </a:pPr>
            <a:r>
              <a:rPr lang="en-US" sz="5400" b="0" i="0" u="none" strike="noStrike" cap="none" baseline="0">
                <a:solidFill>
                  <a:srgbClr val="0000FF"/>
                </a:solidFill>
                <a:latin typeface="Impact"/>
                <a:ea typeface="Impact"/>
                <a:cs typeface="Impact"/>
                <a:sym typeface="Impact"/>
              </a:rPr>
              <a:t>7th Amendment</a:t>
            </a:r>
          </a:p>
        </p:txBody>
      </p:sp>
      <p:sp>
        <p:nvSpPr>
          <p:cNvPr id="171" name="Shape 171"/>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baseline="0">
                <a:solidFill>
                  <a:schemeClr val="dk2"/>
                </a:solidFill>
                <a:latin typeface="Times New Roman"/>
                <a:ea typeface="Times New Roman"/>
                <a:cs typeface="Times New Roman"/>
                <a:sym typeface="Times New Roman"/>
              </a:rPr>
              <a:t>The 7th Amendment guarantees the right to a speedy civil trial.</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baseline="0">
                <a:solidFill>
                  <a:schemeClr val="dk2"/>
                </a:solidFill>
                <a:latin typeface="Times New Roman"/>
                <a:ea typeface="Times New Roman"/>
                <a:cs typeface="Times New Roman"/>
                <a:sym typeface="Times New Roman"/>
              </a:rPr>
              <a:t>A civil trial differs from a criminal trial. A civil trial is when someone sues someone else. A criminal trial is when the state tries to convict someone of a crime.</a:t>
            </a:r>
          </a:p>
        </p:txBody>
      </p:sp>
      <p:sp>
        <p:nvSpPr>
          <p:cNvPr id="172" name="Shape 172"/>
          <p:cNvSpPr txBox="1"/>
          <p:nvPr/>
        </p:nvSpPr>
        <p:spPr>
          <a:xfrm>
            <a:off x="6248400" y="6208712"/>
            <a:ext cx="2133599"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73" name="Shape 173"/>
          <p:cNvSpPr txBox="1"/>
          <p:nvPr/>
        </p:nvSpPr>
        <p:spPr>
          <a:xfrm>
            <a:off x="762000" y="6208712"/>
            <a:ext cx="487362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theme/theme1.xml><?xml version="1.0" encoding="utf-8"?>
<a:theme xmlns:a="http://schemas.openxmlformats.org/drawingml/2006/main" name="5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On-screen Show (4:3)</PresentationFormat>
  <Paragraphs>51</Paragraphs>
  <Slides>12</Slides>
  <Notes>12</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12</vt:i4>
      </vt:variant>
    </vt:vector>
  </HeadingPairs>
  <TitlesOfParts>
    <vt:vector size="23" baseType="lpstr">
      <vt:lpstr>Arial</vt:lpstr>
      <vt:lpstr>Comic Sans MS</vt:lpstr>
      <vt:lpstr>Impact</vt:lpstr>
      <vt:lpstr>Times New Roman</vt:lpstr>
      <vt:lpstr>5_NewsPrint</vt:lpstr>
      <vt:lpstr>NewsPrint</vt:lpstr>
      <vt:lpstr>6_NewsPrint</vt:lpstr>
      <vt:lpstr>1_NewsPrint</vt:lpstr>
      <vt:lpstr>2_NewsPrint</vt:lpstr>
      <vt:lpstr>3_NewsPrint</vt:lpstr>
      <vt:lpstr>4_NewsPrint</vt:lpstr>
      <vt:lpstr>The Bill of Rights The First 10 Amendments to the Constitution</vt:lpstr>
      <vt:lpstr>1st Amendment</vt:lpstr>
      <vt:lpstr>PowerPoint Presentation</vt:lpstr>
      <vt:lpstr>2nd Amendment</vt:lpstr>
      <vt:lpstr>3rd Amendment</vt:lpstr>
      <vt:lpstr>4th Amendment</vt:lpstr>
      <vt:lpstr>5th Amendment</vt:lpstr>
      <vt:lpstr>6th Amendment</vt:lpstr>
      <vt:lpstr>7th Amendment</vt:lpstr>
      <vt:lpstr>8th Amendment</vt:lpstr>
      <vt:lpstr>9th Amendment</vt:lpstr>
      <vt:lpstr>10th Amendment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Bill of Rights The First 10 Amendments to the Constitution</dc:title>
  <cp:lastModifiedBy>BRITTANY HOLMAN</cp:lastModifiedBy>
  <cp:revision>1</cp:revision>
  <dcterms:modified xsi:type="dcterms:W3CDTF">2016-10-04T19:51:14Z</dcterms:modified>
</cp:coreProperties>
</file>