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Systems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Capitalism, Socialism &amp; Communism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Liberty or Equality?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620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is more important: Liberty or Equality?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533400" y="3810000"/>
            <a:ext cx="8229600" cy="2620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Liberty?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Equality?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Capitalism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04800" y="1371600"/>
            <a:ext cx="6248399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Maximizes liberty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Adam Smith – 1776 – “The Wealth of Nations”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“Free Enterprise” – everyone is free to pursue any economic activity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Laissez-Faire – do not interfere in the economy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Freedom to succeed and freedom to fail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Private ownership of capital (means of production)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0800" y="3284537"/>
            <a:ext cx="2743200" cy="35734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Capitalism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Profit is the motivator, competition is the regulator (not government)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pure capitalism, almost all goods would be provided by the private sector (small government) – police, courts, military (even schools and the fire department could be private goods)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tax the rich more than the poor – no redistribution of income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of the individual is above society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 Gates and Hobo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4190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Communism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228600" y="15240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Maximizes Equality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Karl Marx – 1848 - “The Communist Manifesto”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Revolution – Europe – horrible working conditions - critique of capitalism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View of History – class struggle (bourgeoisie and proletariat)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Labor Theory of Value – all value comes from labor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Nature of the State – the state (government) always sides with the rich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Dictatorship of the Proletariat – poor must overthrow the government and set up a classless society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600" y="0"/>
            <a:ext cx="2057399" cy="241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Communism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52400" y="914400"/>
            <a:ext cx="8839199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(government) ownership of the means of production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“From each according to his ability, to each according to his need.”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Workers run the factories – everyone earns an equal amount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Lots of government intervention in the economy to promote equality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of society is above the individual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 Gates and Hobo Joe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Socialism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Mix of Equality and Liberty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pure capitalism and pure communism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private ownership and some public ownership of property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government intervention in the economy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Redistribution of income – high taxes on the rich to provide lots of government services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government programs like this in the USA?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 Gates and Hobo Joe?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Economic Systems Capitalism, Socialism &amp; Communism</vt:lpstr>
      <vt:lpstr>Which is more important: Liberty or Equality?</vt:lpstr>
      <vt:lpstr>Capitalism</vt:lpstr>
      <vt:lpstr>Capitalism</vt:lpstr>
      <vt:lpstr>Communism</vt:lpstr>
      <vt:lpstr>Communism</vt:lpstr>
      <vt:lpstr>Socialism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Systems Capitalism, Socialism &amp; Communism</dc:title>
  <cp:lastModifiedBy>BRITTANY HOLMAN</cp:lastModifiedBy>
  <cp:revision>1</cp:revision>
  <dcterms:modified xsi:type="dcterms:W3CDTF">2016-12-06T22:14:29Z</dcterms:modified>
</cp:coreProperties>
</file>