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7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6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3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7AF0-313F-4CCC-A7C9-7D7C443BFD6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6EAAC-28B7-4B48-8A6E-F36E2BEA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Slid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lide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799" y="2286000"/>
            <a:ext cx="616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isha" pitchFamily="34" charset="-79"/>
                <a:cs typeface="Gisha" pitchFamily="34" charset="-79"/>
              </a:rPr>
              <a:t>Bidwell – </a:t>
            </a:r>
            <a:r>
              <a:rPr lang="en-US" sz="2400" b="1" u="sng" dirty="0" err="1" smtClean="0">
                <a:latin typeface="Gisha" pitchFamily="34" charset="-79"/>
                <a:cs typeface="Gisha" pitchFamily="34" charset="-79"/>
              </a:rPr>
              <a:t>Bartleson</a:t>
            </a:r>
            <a:r>
              <a:rPr lang="en-US" sz="2400" b="1" u="sng" dirty="0" smtClean="0">
                <a:latin typeface="Gisha" pitchFamily="34" charset="-79"/>
                <a:cs typeface="Gisha" pitchFamily="34" charset="-79"/>
              </a:rPr>
              <a:t> Party</a:t>
            </a:r>
            <a:endParaRPr lang="en-US" sz="2400" b="1" u="sng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799" y="640140"/>
            <a:ext cx="616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After Spanish Explorations and Fur Traders, people from the East headed West and passed through the Great Basin. . .</a:t>
            </a:r>
          </a:p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Who were they?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62200" y="2209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2843748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Captains: John </a:t>
            </a:r>
            <a:r>
              <a:rPr lang="en-US" sz="2000" b="1" dirty="0" smtClean="0"/>
              <a:t>Bidwell</a:t>
            </a:r>
            <a:r>
              <a:rPr lang="en-US" sz="2000" dirty="0" smtClean="0"/>
              <a:t> and John </a:t>
            </a:r>
            <a:r>
              <a:rPr lang="en-US" sz="2000" b="1" dirty="0" err="1" smtClean="0"/>
              <a:t>Bartleson</a:t>
            </a:r>
            <a:endParaRPr lang="en-US" sz="2000" b="1" dirty="0" smtClean="0"/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First to travel through Utah to California</a:t>
            </a:r>
            <a:endParaRPr lang="en-US" sz="2000" dirty="0"/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Traveled with Jesuit Missionaries; otherwise they probably would have gotten lost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Party split in Idaho (some took the Oregon Trail)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Utah party had to abandon their wagons while crossing the desert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400" y="2831123"/>
            <a:ext cx="3643533" cy="2883877"/>
            <a:chOff x="152400" y="2669084"/>
            <a:chExt cx="3643533" cy="2883877"/>
          </a:xfrm>
        </p:grpSpPr>
        <p:pic>
          <p:nvPicPr>
            <p:cNvPr id="12" name="Picture 3" descr="Slide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" t="35692" r="57385" b="22257"/>
            <a:stretch/>
          </p:blipFill>
          <p:spPr bwMode="auto">
            <a:xfrm>
              <a:off x="152400" y="2669084"/>
              <a:ext cx="3643533" cy="28838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447800" y="29718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Oregon Trail </a:t>
              </a:r>
            </a:p>
            <a:p>
              <a:r>
                <a:rPr lang="en-US" sz="1400" dirty="0" smtClean="0"/>
                <a:t>   Bidwell-</a:t>
              </a:r>
              <a:r>
                <a:rPr lang="en-US" sz="1400" dirty="0" err="1" smtClean="0"/>
                <a:t>Bartleson</a:t>
              </a:r>
              <a:r>
                <a:rPr lang="en-US" sz="1400" dirty="0" smtClean="0"/>
                <a:t> Party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0" y="3048000"/>
              <a:ext cx="92365" cy="7694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3276600"/>
              <a:ext cx="92365" cy="769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5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lide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799" y="640140"/>
            <a:ext cx="616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After Spanish Explorations and Fur Traders, people from the East headed West and passed through the Great Basin. . .</a:t>
            </a:r>
          </a:p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Who were they?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2209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799" y="2286000"/>
            <a:ext cx="616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isha" pitchFamily="34" charset="-79"/>
                <a:cs typeface="Gisha" pitchFamily="34" charset="-79"/>
              </a:rPr>
              <a:t>John C Fremont</a:t>
            </a:r>
            <a:endParaRPr lang="en-US" sz="2400" b="1" u="sng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9" name="Picture 3" descr="Slide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35077" r="64000" b="7077"/>
          <a:stretch/>
        </p:blipFill>
        <p:spPr bwMode="auto">
          <a:xfrm>
            <a:off x="309488" y="2405574"/>
            <a:ext cx="2982351" cy="3967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5200" y="2860119"/>
            <a:ext cx="48711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Led several expeditions through Utah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Measured Utah’s altitude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Wrote about the land, water and plant life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Credited with determining that the Great Basin has no outlet to a water source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24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lide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799" y="640140"/>
            <a:ext cx="616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After Spanish Explorations and Fur Traders, people from the East headed West and passed through the Great Basin. . .</a:t>
            </a:r>
          </a:p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Who were they?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209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2133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isha" pitchFamily="34" charset="-79"/>
                <a:cs typeface="Gisha" pitchFamily="34" charset="-79"/>
              </a:rPr>
              <a:t>Lansford Hasting and the Donner-Reed Party</a:t>
            </a:r>
            <a:endParaRPr lang="en-US" sz="2400" b="1" u="sng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6878" y="2786718"/>
            <a:ext cx="5039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Hastings suggested a more direct route to California for Gold Rush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The short cut, through Utah, was called the Hasting’s Cutoff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The Donner-Reed party took Hasting’s Cutoff on their way to CA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Was more difficult than anticipated to cross the Wasatch </a:t>
            </a:r>
            <a:r>
              <a:rPr lang="en-US" sz="2000" dirty="0" err="1" smtClean="0"/>
              <a:t>Mts</a:t>
            </a:r>
            <a:r>
              <a:rPr lang="en-US" sz="2000" dirty="0" smtClean="0"/>
              <a:t> than they planned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Travel turned to tragedy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3213295"/>
            <a:ext cx="3066756" cy="3263705"/>
            <a:chOff x="152400" y="3137095"/>
            <a:chExt cx="3066756" cy="3263705"/>
          </a:xfrm>
        </p:grpSpPr>
        <p:pic>
          <p:nvPicPr>
            <p:cNvPr id="9" name="Picture 3" descr="Slide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1" t="34667" r="63231" b="17744"/>
            <a:stretch/>
          </p:blipFill>
          <p:spPr bwMode="auto">
            <a:xfrm>
              <a:off x="152400" y="3137095"/>
              <a:ext cx="3066756" cy="32637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62000" y="5562600"/>
              <a:ext cx="2133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Oregon Trail </a:t>
              </a:r>
            </a:p>
            <a:p>
              <a:r>
                <a:rPr lang="en-US" sz="1400" dirty="0" smtClean="0"/>
                <a:t>   California Trail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Hasting’s Cutoff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638056"/>
              <a:ext cx="92365" cy="7694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2035" y="6096000"/>
              <a:ext cx="92365" cy="769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2035" y="5867400"/>
              <a:ext cx="92365" cy="7694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4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lide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799" y="640140"/>
            <a:ext cx="616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After Spanish Explorations and Fur Traders, people from the East headed West and passed through the Great Basin. . .</a:t>
            </a:r>
          </a:p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Who were they?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209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2286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isha" pitchFamily="34" charset="-79"/>
                <a:cs typeface="Gisha" pitchFamily="34" charset="-79"/>
              </a:rPr>
              <a:t>Tragedy of the Donner-Reed Party</a:t>
            </a:r>
            <a:endParaRPr lang="en-US" sz="2400" b="1" u="sng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819400"/>
            <a:ext cx="5029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With deep snow and blizzards in the Sierra Nevada </a:t>
            </a:r>
            <a:r>
              <a:rPr lang="en-US" sz="2000" dirty="0" err="1" smtClean="0"/>
              <a:t>Mts</a:t>
            </a:r>
            <a:r>
              <a:rPr lang="en-US" sz="2000" dirty="0" smtClean="0"/>
              <a:t>, the party could no longer make any distance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Some of the party went ahead to see if they could find a trail or any hope of survival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Those left behind tried to survive in a deserted cabin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Without enough provisions,  the party was forced to eat animals and the already-dead of their party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lide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799" y="704671"/>
            <a:ext cx="616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explorers and settlers that passed through Utah made contributions to the state’s development. . . </a:t>
            </a:r>
          </a:p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What were they?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209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2286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isha" pitchFamily="34" charset="-79"/>
                <a:cs typeface="Gisha" pitchFamily="34" charset="-79"/>
              </a:rPr>
              <a:t>Better Trails</a:t>
            </a:r>
            <a:endParaRPr lang="en-US" sz="2400" b="1" u="sng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895599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Imagine our cities without roads and sidewalks…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Wouldn’t it be more difficult and time consuming if we had to trudge through the dirt and rocks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Trails with more direct routes to the west</a:t>
            </a:r>
            <a:endParaRPr lang="en-US" sz="2000" dirty="0"/>
          </a:p>
        </p:txBody>
      </p:sp>
      <p:pic>
        <p:nvPicPr>
          <p:cNvPr id="10" name="Picture 3" descr="Slide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35897" r="58462" b="12821"/>
          <a:stretch/>
        </p:blipFill>
        <p:spPr bwMode="auto">
          <a:xfrm>
            <a:off x="76200" y="2883877"/>
            <a:ext cx="3502855" cy="3516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lide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799" y="704671"/>
            <a:ext cx="616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explorers and settlers that passed through Utah made contributions to the state’s development. . . </a:t>
            </a:r>
          </a:p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What were they?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209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2286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isha" pitchFamily="34" charset="-79"/>
                <a:cs typeface="Gisha" pitchFamily="34" charset="-79"/>
              </a:rPr>
              <a:t>Better Understanding of Geography</a:t>
            </a:r>
            <a:endParaRPr lang="en-US" sz="2400" b="1" u="sng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8" name="Picture 3" descr="Slide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35897" r="58462" b="12821"/>
          <a:stretch/>
        </p:blipFill>
        <p:spPr bwMode="auto">
          <a:xfrm>
            <a:off x="76200" y="2883877"/>
            <a:ext cx="3502855" cy="3516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3048000"/>
            <a:ext cx="46425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With better maps, and from the journals, notes and books of explorers: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the travelers had a better idea of what to expect 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were better prepared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619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442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Andalus</vt:lpstr>
      <vt:lpstr>Arial</vt:lpstr>
      <vt:lpstr>Calibri</vt:lpstr>
      <vt:lpstr>Gisha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490teacher</dc:creator>
  <cp:lastModifiedBy>Brittany C. Holman</cp:lastModifiedBy>
  <cp:revision>19</cp:revision>
  <dcterms:created xsi:type="dcterms:W3CDTF">2012-01-26T17:21:37Z</dcterms:created>
  <dcterms:modified xsi:type="dcterms:W3CDTF">2016-02-11T01:46:29Z</dcterms:modified>
</cp:coreProperties>
</file>