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8" autoAdjust="0"/>
    <p:restoredTop sz="94660"/>
  </p:normalViewPr>
  <p:slideViewPr>
    <p:cSldViewPr snapToGrid="0">
      <p:cViewPr varScale="1">
        <p:scale>
          <a:sx n="63" d="100"/>
          <a:sy n="63" d="100"/>
        </p:scale>
        <p:origin x="7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Foreign Policy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 Role in the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97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U.S. Foreign Policy...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103439"/>
            <a:ext cx="10554574" cy="4441160"/>
          </a:xfrm>
        </p:spPr>
        <p:txBody>
          <a:bodyPr>
            <a:noAutofit/>
          </a:bodyPr>
          <a:lstStyle/>
          <a:p>
            <a:r>
              <a:rPr lang="en-US" sz="2800" dirty="0" smtClean="0"/>
              <a:t>… </a:t>
            </a:r>
            <a:r>
              <a:rPr lang="en-US" sz="2800" dirty="0"/>
              <a:t>is this country’s actions, words, and beliefs towards other countries. </a:t>
            </a:r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main goals of our foreign policy are to: </a:t>
            </a:r>
          </a:p>
          <a:p>
            <a:pPr lvl="1"/>
            <a:r>
              <a:rPr lang="en-US" sz="2400" dirty="0" smtClean="0"/>
              <a:t>protect </a:t>
            </a:r>
            <a:r>
              <a:rPr lang="en-US" sz="2400" dirty="0"/>
              <a:t>America and </a:t>
            </a:r>
            <a:r>
              <a:rPr lang="en-US" sz="2400" dirty="0" smtClean="0"/>
              <a:t>Americans</a:t>
            </a:r>
          </a:p>
          <a:p>
            <a:pPr lvl="1"/>
            <a:r>
              <a:rPr lang="en-US" sz="2400" dirty="0" smtClean="0"/>
              <a:t>support </a:t>
            </a:r>
            <a:r>
              <a:rPr lang="en-US" sz="2400" dirty="0"/>
              <a:t>economic growth and human rights around the </a:t>
            </a:r>
            <a:r>
              <a:rPr lang="en-US" sz="2400" dirty="0" smtClean="0"/>
              <a:t>world</a:t>
            </a:r>
          </a:p>
          <a:p>
            <a:pPr lvl="1"/>
            <a:r>
              <a:rPr lang="en-US" sz="2400" dirty="0" smtClean="0"/>
              <a:t>increase </a:t>
            </a:r>
            <a:r>
              <a:rPr lang="en-US" sz="2400" dirty="0"/>
              <a:t>support for American values like democracy and </a:t>
            </a:r>
            <a:r>
              <a:rPr lang="en-US" sz="2400" dirty="0" smtClean="0"/>
              <a:t>freedom</a:t>
            </a:r>
          </a:p>
          <a:p>
            <a:r>
              <a:rPr lang="en-US" sz="2600" dirty="0" smtClean="0"/>
              <a:t>Most </a:t>
            </a:r>
            <a:r>
              <a:rPr lang="en-US" sz="2600" dirty="0"/>
              <a:t>often, the President and executive branch initiate our foreign policy responses to world events and work with the legislative branch to carry out those responses.</a:t>
            </a:r>
          </a:p>
        </p:txBody>
      </p:sp>
    </p:spTree>
    <p:extLst>
      <p:ext uri="{BB962C8B-B14F-4D97-AF65-F5344CB8AC3E}">
        <p14:creationId xmlns:p14="http://schemas.microsoft.com/office/powerpoint/2010/main" val="115564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Foreign Aid...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039407"/>
            <a:ext cx="10554574" cy="442235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… </a:t>
            </a:r>
            <a:r>
              <a:rPr lang="en-US" sz="2800" dirty="0"/>
              <a:t>is the help or assistance that we give to other countries, usually through our Department of State. </a:t>
            </a:r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main goal of our foreign aid is to create friendships abroad and foster future trading partners. Foreign aid comes in many forms. The most common </a:t>
            </a:r>
            <a:r>
              <a:rPr lang="en-US" sz="2800" dirty="0" smtClean="0"/>
              <a:t>are</a:t>
            </a:r>
          </a:p>
          <a:p>
            <a:pPr lvl="1"/>
            <a:r>
              <a:rPr lang="en-US" sz="2600" dirty="0" smtClean="0"/>
              <a:t>economic</a:t>
            </a:r>
            <a:r>
              <a:rPr lang="en-US" sz="2600" dirty="0"/>
              <a:t>, like </a:t>
            </a:r>
            <a:r>
              <a:rPr lang="en-US" sz="2600" dirty="0" smtClean="0"/>
              <a:t>money</a:t>
            </a:r>
          </a:p>
          <a:p>
            <a:pPr lvl="1"/>
            <a:r>
              <a:rPr lang="en-US" sz="2600" dirty="0" smtClean="0"/>
              <a:t>military</a:t>
            </a:r>
            <a:r>
              <a:rPr lang="en-US" sz="2600" dirty="0"/>
              <a:t>, like soldiers helping after a </a:t>
            </a:r>
            <a:r>
              <a:rPr lang="en-US" sz="2600" dirty="0" smtClean="0"/>
              <a:t>disaster</a:t>
            </a:r>
          </a:p>
          <a:p>
            <a:pPr lvl="1"/>
            <a:r>
              <a:rPr lang="en-US" sz="2600" dirty="0" smtClean="0"/>
              <a:t>advice</a:t>
            </a:r>
            <a:r>
              <a:rPr lang="en-US" sz="2600" dirty="0"/>
              <a:t>, like how to create a democracy</a:t>
            </a:r>
          </a:p>
        </p:txBody>
      </p:sp>
    </p:spTree>
    <p:extLst>
      <p:ext uri="{BB962C8B-B14F-4D97-AF65-F5344CB8AC3E}">
        <p14:creationId xmlns:p14="http://schemas.microsoft.com/office/powerpoint/2010/main" val="322675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Military...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3947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… </a:t>
            </a:r>
            <a:r>
              <a:rPr lang="en-US" sz="2800" dirty="0"/>
              <a:t>is this country’s troops, led by our President who is called the Commander-in-Chief. </a:t>
            </a:r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main goal of our military is to prevent war and protect the United States. The Department of Defense is made up of the following </a:t>
            </a:r>
            <a:r>
              <a:rPr lang="en-US" sz="2800" dirty="0" smtClean="0"/>
              <a:t>branches:</a:t>
            </a:r>
          </a:p>
          <a:p>
            <a:pPr lvl="1"/>
            <a:r>
              <a:rPr lang="en-US" sz="2600" dirty="0" smtClean="0"/>
              <a:t>Army</a:t>
            </a:r>
          </a:p>
          <a:p>
            <a:pPr lvl="1"/>
            <a:r>
              <a:rPr lang="en-US" sz="2600" dirty="0" smtClean="0"/>
              <a:t>Navy</a:t>
            </a:r>
          </a:p>
          <a:p>
            <a:pPr lvl="1"/>
            <a:r>
              <a:rPr lang="en-US" sz="2600" dirty="0" smtClean="0"/>
              <a:t>Air Force</a:t>
            </a:r>
          </a:p>
          <a:p>
            <a:pPr lvl="1"/>
            <a:r>
              <a:rPr lang="en-US" sz="2600" dirty="0" smtClean="0"/>
              <a:t>Marines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09969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Treaties…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103121"/>
            <a:ext cx="10554574" cy="4587240"/>
          </a:xfrm>
        </p:spPr>
        <p:txBody>
          <a:bodyPr>
            <a:noAutofit/>
          </a:bodyPr>
          <a:lstStyle/>
          <a:p>
            <a:r>
              <a:rPr lang="en-US" sz="3200" dirty="0" smtClean="0"/>
              <a:t>… </a:t>
            </a:r>
            <a:r>
              <a:rPr lang="en-US" sz="3200" dirty="0"/>
              <a:t>are a formal agreement between countries that, like laws, must be followed. </a:t>
            </a:r>
            <a:endParaRPr lang="en-US" sz="3200" dirty="0" smtClean="0"/>
          </a:p>
          <a:p>
            <a:r>
              <a:rPr lang="en-US" sz="3200" dirty="0" smtClean="0"/>
              <a:t>The </a:t>
            </a:r>
            <a:r>
              <a:rPr lang="en-US" sz="3200" dirty="0"/>
              <a:t>President is responsible for negotiating and signing treaties. All treaties must be approved by 2/3rds of the Senate. </a:t>
            </a:r>
            <a:endParaRPr lang="en-US" sz="3200" dirty="0" smtClean="0"/>
          </a:p>
          <a:p>
            <a:r>
              <a:rPr lang="en-US" sz="3200" dirty="0" smtClean="0"/>
              <a:t>An </a:t>
            </a:r>
            <a:r>
              <a:rPr lang="en-US" sz="3200" dirty="0"/>
              <a:t>example: Countries form an alliance through signing a treaty. This treaty says that if one of the countries is attacked, the others will step in to protect each other</a:t>
            </a:r>
          </a:p>
        </p:txBody>
      </p:sp>
    </p:spTree>
    <p:extLst>
      <p:ext uri="{BB962C8B-B14F-4D97-AF65-F5344CB8AC3E}">
        <p14:creationId xmlns:p14="http://schemas.microsoft.com/office/powerpoint/2010/main" val="65910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82</TotalTime>
  <Words>281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Wingdings 2</vt:lpstr>
      <vt:lpstr>Quotable</vt:lpstr>
      <vt:lpstr>Foreign Policy</vt:lpstr>
      <vt:lpstr>U.S. Foreign Policy...</vt:lpstr>
      <vt:lpstr>Foreign Aid...</vt:lpstr>
      <vt:lpstr>Military...</vt:lpstr>
      <vt:lpstr>Treaties…</vt:lpstr>
    </vt:vector>
  </TitlesOfParts>
  <Company>ASD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Foreign Policy</dc:title>
  <dc:creator>BRITTANY HOLMAN</dc:creator>
  <cp:lastModifiedBy>BRITTANY HOLMAN</cp:lastModifiedBy>
  <cp:revision>3</cp:revision>
  <dcterms:created xsi:type="dcterms:W3CDTF">2017-12-05T15:14:48Z</dcterms:created>
  <dcterms:modified xsi:type="dcterms:W3CDTF">2017-12-05T16:37:09Z</dcterms:modified>
</cp:coreProperties>
</file>