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 id="2147483661" r:id="rId3"/>
    <p:sldMasterId id="2147483662" r:id="rId4"/>
    <p:sldMasterId id="2147483663" r:id="rId5"/>
  </p:sldMasterIdLst>
  <p:notesMasterIdLst>
    <p:notesMasterId r:id="rId49"/>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defRPr/>
            </a:lvl1pPr>
            <a:lvl2pPr marL="457200" marR="0" lvl="1" indent="0" algn="l" rtl="0">
              <a:lnSpc>
                <a:spcPct val="100000"/>
              </a:lnSpc>
              <a:spcBef>
                <a:spcPts val="0"/>
              </a:spcBef>
              <a:spcAft>
                <a:spcPts val="0"/>
              </a:spcAft>
              <a:defRPr/>
            </a:lvl2pPr>
            <a:lvl3pPr marL="914400" marR="0" lvl="2" indent="0" algn="l" rtl="0">
              <a:lnSpc>
                <a:spcPct val="100000"/>
              </a:lnSpc>
              <a:spcBef>
                <a:spcPts val="0"/>
              </a:spcBef>
              <a:spcAft>
                <a:spcPts val="0"/>
              </a:spcAft>
              <a:defRPr/>
            </a:lvl3pPr>
            <a:lvl4pPr marL="1371600" marR="0" lvl="3" indent="0" algn="l" rtl="0">
              <a:lnSpc>
                <a:spcPct val="100000"/>
              </a:lnSpc>
              <a:spcBef>
                <a:spcPts val="0"/>
              </a:spcBef>
              <a:spcAft>
                <a:spcPts val="0"/>
              </a:spcAft>
              <a:defRPr/>
            </a:lvl4pPr>
            <a:lvl5pPr marL="1828800" marR="0" lvl="4" indent="0" algn="l" rtl="0">
              <a:lnSpc>
                <a:spcPct val="100000"/>
              </a:lnSpc>
              <a:spcBef>
                <a:spcPts val="0"/>
              </a:spcBef>
              <a:spcAft>
                <a:spcPts val="0"/>
              </a:spcAft>
              <a:defRPr/>
            </a:lvl5pPr>
            <a:lvl6pPr marL="2286000" marR="0" lvl="5" indent="0" algn="l" rtl="0">
              <a:lnSpc>
                <a:spcPct val="100000"/>
              </a:lnSpc>
              <a:spcBef>
                <a:spcPts val="0"/>
              </a:spcBef>
              <a:spcAft>
                <a:spcPts val="0"/>
              </a:spcAft>
              <a:defRPr/>
            </a:lvl6pPr>
            <a:lvl7pPr marL="3200400" marR="0" lvl="6" indent="0" algn="l" rtl="0">
              <a:lnSpc>
                <a:spcPct val="100000"/>
              </a:lnSpc>
              <a:spcBef>
                <a:spcPts val="0"/>
              </a:spcBef>
              <a:spcAft>
                <a:spcPts val="0"/>
              </a:spcAft>
              <a:defRPr/>
            </a:lvl7pPr>
            <a:lvl8pPr marL="4572000" marR="0" lvl="7" indent="0" algn="l" rtl="0">
              <a:lnSpc>
                <a:spcPct val="100000"/>
              </a:lnSpc>
              <a:spcBef>
                <a:spcPts val="0"/>
              </a:spcBef>
              <a:spcAft>
                <a:spcPts val="0"/>
              </a:spcAft>
              <a:defRPr/>
            </a:lvl8pPr>
            <a:lvl9pPr marL="6400800" marR="0" lvl="8" indent="0" algn="l" rtl="0">
              <a:lnSpc>
                <a:spcPct val="100000"/>
              </a:lnSpc>
              <a:spcBef>
                <a:spcPts val="0"/>
              </a:spcBef>
              <a:spcAft>
                <a:spcPts val="0"/>
              </a:spcAft>
              <a:defRPr/>
            </a:lvl9pPr>
          </a:lstStyle>
          <a:p>
            <a:endParaRPr/>
          </a:p>
        </p:txBody>
      </p:sp>
      <p:sp>
        <p:nvSpPr>
          <p:cNvPr id="4" name="Shape 4"/>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defRPr/>
            </a:lvl1pPr>
            <a:lvl2pPr marL="457200" marR="0" lvl="1" indent="0" algn="l" rtl="0">
              <a:lnSpc>
                <a:spcPct val="100000"/>
              </a:lnSpc>
              <a:spcBef>
                <a:spcPts val="0"/>
              </a:spcBef>
              <a:spcAft>
                <a:spcPts val="0"/>
              </a:spcAft>
              <a:defRPr/>
            </a:lvl2pPr>
            <a:lvl3pPr marL="914400" marR="0" lvl="2" indent="0" algn="l" rtl="0">
              <a:lnSpc>
                <a:spcPct val="100000"/>
              </a:lnSpc>
              <a:spcBef>
                <a:spcPts val="0"/>
              </a:spcBef>
              <a:spcAft>
                <a:spcPts val="0"/>
              </a:spcAft>
              <a:defRPr/>
            </a:lvl3pPr>
            <a:lvl4pPr marL="1371600" marR="0" lvl="3" indent="0" algn="l" rtl="0">
              <a:lnSpc>
                <a:spcPct val="100000"/>
              </a:lnSpc>
              <a:spcBef>
                <a:spcPts val="0"/>
              </a:spcBef>
              <a:spcAft>
                <a:spcPts val="0"/>
              </a:spcAft>
              <a:defRPr/>
            </a:lvl4pPr>
            <a:lvl5pPr marL="1828800" marR="0" lvl="4" indent="0" algn="l" rtl="0">
              <a:lnSpc>
                <a:spcPct val="100000"/>
              </a:lnSpc>
              <a:spcBef>
                <a:spcPts val="0"/>
              </a:spcBef>
              <a:spcAft>
                <a:spcPts val="0"/>
              </a:spcAft>
              <a:defRPr/>
            </a:lvl5pPr>
            <a:lvl6pPr marL="2286000" marR="0" lvl="5" indent="0" algn="l" rtl="0">
              <a:lnSpc>
                <a:spcPct val="100000"/>
              </a:lnSpc>
              <a:spcBef>
                <a:spcPts val="0"/>
              </a:spcBef>
              <a:spcAft>
                <a:spcPts val="0"/>
              </a:spcAft>
              <a:defRPr/>
            </a:lvl6pPr>
            <a:lvl7pPr marL="3200400" marR="0" lvl="6" indent="0" algn="l" rtl="0">
              <a:lnSpc>
                <a:spcPct val="100000"/>
              </a:lnSpc>
              <a:spcBef>
                <a:spcPts val="0"/>
              </a:spcBef>
              <a:spcAft>
                <a:spcPts val="0"/>
              </a:spcAft>
              <a:defRPr/>
            </a:lvl7pPr>
            <a:lvl8pPr marL="4572000" marR="0" lvl="7" indent="0" algn="l" rtl="0">
              <a:lnSpc>
                <a:spcPct val="100000"/>
              </a:lnSpc>
              <a:spcBef>
                <a:spcPts val="0"/>
              </a:spcBef>
              <a:spcAft>
                <a:spcPts val="0"/>
              </a:spcAft>
              <a:defRPr/>
            </a:lvl8pPr>
            <a:lvl9pPr marL="6400800" marR="0" lvl="8" indent="0" algn="l" rtl="0">
              <a:lnSpc>
                <a:spcPct val="100000"/>
              </a:lnSpc>
              <a:spcBef>
                <a:spcPts val="0"/>
              </a:spcBef>
              <a:spcAft>
                <a:spcPts val="0"/>
              </a:spcAft>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 name="Shape 7"/>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defRPr/>
            </a:lvl1pPr>
            <a:lvl2pPr marL="457200" marR="0" lvl="1" indent="0" algn="l" rtl="0">
              <a:lnSpc>
                <a:spcPct val="100000"/>
              </a:lnSpc>
              <a:spcBef>
                <a:spcPts val="0"/>
              </a:spcBef>
              <a:spcAft>
                <a:spcPts val="0"/>
              </a:spcAft>
              <a:defRPr/>
            </a:lvl2pPr>
            <a:lvl3pPr marL="914400" marR="0" lvl="2" indent="0" algn="l" rtl="0">
              <a:lnSpc>
                <a:spcPct val="100000"/>
              </a:lnSpc>
              <a:spcBef>
                <a:spcPts val="0"/>
              </a:spcBef>
              <a:spcAft>
                <a:spcPts val="0"/>
              </a:spcAft>
              <a:defRPr/>
            </a:lvl3pPr>
            <a:lvl4pPr marL="1371600" marR="0" lvl="3" indent="0" algn="l" rtl="0">
              <a:lnSpc>
                <a:spcPct val="100000"/>
              </a:lnSpc>
              <a:spcBef>
                <a:spcPts val="0"/>
              </a:spcBef>
              <a:spcAft>
                <a:spcPts val="0"/>
              </a:spcAft>
              <a:defRPr/>
            </a:lvl4pPr>
            <a:lvl5pPr marL="1828800" marR="0" lvl="4" indent="0" algn="l" rtl="0">
              <a:lnSpc>
                <a:spcPct val="100000"/>
              </a:lnSpc>
              <a:spcBef>
                <a:spcPts val="0"/>
              </a:spcBef>
              <a:spcAft>
                <a:spcPts val="0"/>
              </a:spcAft>
              <a:defRPr/>
            </a:lvl5pPr>
            <a:lvl6pPr marL="2286000" marR="0" lvl="5" indent="0" algn="l" rtl="0">
              <a:lnSpc>
                <a:spcPct val="100000"/>
              </a:lnSpc>
              <a:spcBef>
                <a:spcPts val="0"/>
              </a:spcBef>
              <a:spcAft>
                <a:spcPts val="0"/>
              </a:spcAft>
              <a:defRPr/>
            </a:lvl6pPr>
            <a:lvl7pPr marL="3200400" marR="0" lvl="6" indent="0" algn="l" rtl="0">
              <a:lnSpc>
                <a:spcPct val="100000"/>
              </a:lnSpc>
              <a:spcBef>
                <a:spcPts val="0"/>
              </a:spcBef>
              <a:spcAft>
                <a:spcPts val="0"/>
              </a:spcAft>
              <a:defRPr/>
            </a:lvl7pPr>
            <a:lvl8pPr marL="4572000" marR="0" lvl="7" indent="0" algn="l" rtl="0">
              <a:lnSpc>
                <a:spcPct val="100000"/>
              </a:lnSpc>
              <a:spcBef>
                <a:spcPts val="0"/>
              </a:spcBef>
              <a:spcAft>
                <a:spcPts val="0"/>
              </a:spcAft>
              <a:defRPr/>
            </a:lvl8pPr>
            <a:lvl9pPr marL="6400800" marR="0" lvl="8" indent="0" algn="l" rtl="0">
              <a:lnSpc>
                <a:spcPct val="100000"/>
              </a:lnSpc>
              <a:spcBef>
                <a:spcPts val="0"/>
              </a:spcBef>
              <a:spcAft>
                <a:spcPts val="0"/>
              </a:spcAft>
              <a:defRPr/>
            </a:lvl9pPr>
          </a:lstStyle>
          <a:p>
            <a:endParaRPr/>
          </a:p>
        </p:txBody>
      </p:sp>
      <p:sp>
        <p:nvSpPr>
          <p:cNvPr id="8" name="Shape 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1200" b="0" i="0" u="none" strike="noStrike" cap="none">
                <a:solidFill>
                  <a:srgbClr val="000000"/>
                </a:solidFill>
                <a:latin typeface="Georgia"/>
                <a:ea typeface="Georgia"/>
                <a:cs typeface="Georgia"/>
                <a:sym typeface="Georgia"/>
              </a:rPr>
              <a:t>‹#›</a:t>
            </a:fld>
            <a:endParaRPr lang="en-US" sz="1200" b="0" i="0" u="none" strike="noStrike" cap="none">
              <a:solidFill>
                <a:srgbClr val="000000"/>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1</a:t>
            </a:fld>
            <a:endParaRPr lang="en-US" sz="2400" b="0" i="0" u="none" strike="noStrike" cap="none">
              <a:solidFill>
                <a:srgbClr val="000000"/>
              </a:solidFill>
              <a:latin typeface="Georgia"/>
              <a:ea typeface="Georgia"/>
              <a:cs typeface="Georgia"/>
              <a:sym typeface="Georgia"/>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4" name="Shape 12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14</a:t>
            </a:fld>
            <a:endParaRPr lang="en-US" sz="2400" b="0" i="0" u="none" strike="noStrike" cap="none">
              <a:solidFill>
                <a:srgbClr val="000000"/>
              </a:solidFill>
              <a:latin typeface="Georgia"/>
              <a:ea typeface="Georgia"/>
              <a:cs typeface="Georgia"/>
              <a:sym typeface="Georgia"/>
            </a:endParaRPr>
          </a:p>
        </p:txBody>
      </p:sp>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2" name="Shape 21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15</a:t>
            </a:fld>
            <a:endParaRPr lang="en-US" sz="2400" b="0" i="0" u="none" strike="noStrike" cap="none">
              <a:solidFill>
                <a:srgbClr val="000000"/>
              </a:solidFill>
              <a:latin typeface="Georgia"/>
              <a:ea typeface="Georgia"/>
              <a:cs typeface="Georgia"/>
              <a:sym typeface="Georgia"/>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9" name="Shape 21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16</a:t>
            </a:fld>
            <a:endParaRPr lang="en-US" sz="2400" b="0" i="0" u="none" strike="noStrike" cap="none">
              <a:solidFill>
                <a:srgbClr val="000000"/>
              </a:solidFill>
              <a:latin typeface="Georgia"/>
              <a:ea typeface="Georgia"/>
              <a:cs typeface="Georgia"/>
              <a:sym typeface="Georgia"/>
            </a:endParaRPr>
          </a:p>
        </p:txBody>
      </p:sp>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6" name="Shape 22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17</a:t>
            </a:fld>
            <a:endParaRPr lang="en-US" sz="2400" b="0" i="0" u="none" strike="noStrike" cap="none">
              <a:solidFill>
                <a:srgbClr val="000000"/>
              </a:solidFill>
              <a:latin typeface="Georgia"/>
              <a:ea typeface="Georgia"/>
              <a:cs typeface="Georgia"/>
              <a:sym typeface="Georgia"/>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3" name="Shape 23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18</a:t>
            </a:fld>
            <a:endParaRPr lang="en-US" sz="2400" b="0" i="0" u="none" strike="noStrike" cap="none">
              <a:solidFill>
                <a:srgbClr val="000000"/>
              </a:solidFill>
              <a:latin typeface="Georgia"/>
              <a:ea typeface="Georgia"/>
              <a:cs typeface="Georgia"/>
              <a:sym typeface="Georgia"/>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0" name="Shape 24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19</a:t>
            </a:fld>
            <a:endParaRPr lang="en-US" sz="2400" b="0" i="0" u="none" strike="noStrike" cap="none">
              <a:solidFill>
                <a:srgbClr val="000000"/>
              </a:solidFill>
              <a:latin typeface="Georgia"/>
              <a:ea typeface="Georgia"/>
              <a:cs typeface="Georgia"/>
              <a:sym typeface="Georgia"/>
            </a:endParaRPr>
          </a:p>
        </p:txBody>
      </p:sp>
      <p:sp>
        <p:nvSpPr>
          <p:cNvPr id="246" name="Shape 2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7" name="Shape 24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20</a:t>
            </a:fld>
            <a:endParaRPr lang="en-US" sz="2400" b="0" i="0" u="none" strike="noStrike" cap="none">
              <a:solidFill>
                <a:srgbClr val="000000"/>
              </a:solidFill>
              <a:latin typeface="Georgia"/>
              <a:ea typeface="Georgia"/>
              <a:cs typeface="Georgia"/>
              <a:sym typeface="Georgia"/>
            </a:endParaRPr>
          </a:p>
        </p:txBody>
      </p:sp>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4" name="Shape 25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21</a:t>
            </a:fld>
            <a:endParaRPr lang="en-US" sz="2400" b="0" i="0" u="none" strike="noStrike" cap="none">
              <a:solidFill>
                <a:srgbClr val="000000"/>
              </a:solidFill>
              <a:latin typeface="Georgia"/>
              <a:ea typeface="Georgia"/>
              <a:cs typeface="Georgia"/>
              <a:sym typeface="Georgia"/>
            </a:endParaRPr>
          </a:p>
        </p:txBody>
      </p:sp>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1" name="Shape 26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67" name="Shape 2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79" name="Shape 2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85" name="Shape 2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91" name="Shape 2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09" name="Shape 3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3</a:t>
            </a:fld>
            <a:endParaRPr lang="en-US" sz="2400" b="0" i="0" u="none" strike="noStrike" cap="none">
              <a:solidFill>
                <a:srgbClr val="000000"/>
              </a:solidFill>
              <a:latin typeface="Georgia"/>
              <a:ea typeface="Georgia"/>
              <a:cs typeface="Georgia"/>
              <a:sym typeface="Georgia"/>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9" name="Shape 13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15" name="Shape 3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39" name="Shape 3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45" name="Shape 3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Shape 35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51" name="Shape 3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Shape 35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57" name="Shape 3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63" name="Shape 3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69" name="Shape 3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4</a:t>
            </a:fld>
            <a:endParaRPr lang="en-US" sz="2400" b="0" i="0" u="none" strike="noStrike" cap="none">
              <a:solidFill>
                <a:srgbClr val="000000"/>
              </a:solidFill>
              <a:latin typeface="Georgia"/>
              <a:ea typeface="Georgia"/>
              <a:cs typeface="Georgia"/>
              <a:sym typeface="Georgia"/>
            </a:endParaRPr>
          </a:p>
        </p:txBody>
      </p:sp>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6" name="Shape 14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75" name="Shape 3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Shape 38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87" name="Shape 3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93" name="Shape 3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5</a:t>
            </a:fld>
            <a:endParaRPr lang="en-US" sz="2400" b="0" i="0" u="none" strike="noStrike" cap="none">
              <a:solidFill>
                <a:srgbClr val="000000"/>
              </a:solidFill>
              <a:latin typeface="Georgia"/>
              <a:ea typeface="Georgia"/>
              <a:cs typeface="Georgia"/>
              <a:sym typeface="Georgia"/>
            </a:endParaRPr>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3" name="Shape 15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6</a:t>
            </a:fld>
            <a:endParaRPr lang="en-US" sz="2400" b="0" i="0" u="none" strike="noStrike" cap="none">
              <a:solidFill>
                <a:srgbClr val="000000"/>
              </a:solidFill>
              <a:latin typeface="Georgia"/>
              <a:ea typeface="Georgia"/>
              <a:cs typeface="Georgia"/>
              <a:sym typeface="Georgia"/>
            </a:endParaRPr>
          </a:p>
        </p:txBody>
      </p:sp>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0" name="Shape 16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7</a:t>
            </a:fld>
            <a:endParaRPr lang="en-US" sz="2400" b="0" i="0" u="none" strike="noStrike" cap="none">
              <a:solidFill>
                <a:srgbClr val="000000"/>
              </a:solidFill>
              <a:latin typeface="Georgia"/>
              <a:ea typeface="Georgia"/>
              <a:cs typeface="Georgia"/>
              <a:sym typeface="Georgia"/>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7" name="Shape 16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8</a:t>
            </a:fld>
            <a:endParaRPr lang="en-US" sz="2400" b="0" i="0" u="none" strike="noStrike" cap="none">
              <a:solidFill>
                <a:srgbClr val="000000"/>
              </a:solidFill>
              <a:latin typeface="Georgia"/>
              <a:ea typeface="Georgia"/>
              <a:cs typeface="Georgia"/>
              <a:sym typeface="Georgia"/>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4" name="Shape 17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Georgia"/>
              <a:buNone/>
            </a:pPr>
            <a:fld id="{00000000-1234-1234-1234-123412341234}" type="slidenum">
              <a:rPr lang="en-US" sz="2400" b="0" i="0" u="none" strike="noStrike" cap="none">
                <a:solidFill>
                  <a:srgbClr val="000000"/>
                </a:solidFill>
                <a:latin typeface="Georgia"/>
                <a:ea typeface="Georgia"/>
                <a:cs typeface="Georgia"/>
                <a:sym typeface="Georgia"/>
              </a:rPr>
              <a:t>9</a:t>
            </a:fld>
            <a:endParaRPr lang="en-US" sz="2400" b="0" i="0" u="none" strike="noStrike" cap="none">
              <a:solidFill>
                <a:srgbClr val="000000"/>
              </a:solidFill>
              <a:latin typeface="Georgia"/>
              <a:ea typeface="Georgia"/>
              <a:cs typeface="Georgia"/>
              <a:sym typeface="Georgia"/>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1" name="Shape 18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7"/>
        <p:cNvGrpSpPr/>
        <p:nvPr/>
      </p:nvGrpSpPr>
      <p:grpSpPr>
        <a:xfrm>
          <a:off x="0" y="0"/>
          <a:ext cx="0" cy="0"/>
          <a:chOff x="0" y="0"/>
          <a:chExt cx="0" cy="0"/>
        </a:xfrm>
      </p:grpSpPr>
      <p:sp>
        <p:nvSpPr>
          <p:cNvPr id="18" name="Shape 18"/>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9" name="Shape 19"/>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0" name="Shape 20"/>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8" name="Shape 98"/>
          <p:cNvSpPr txBox="1">
            <a:spLocks noGrp="1"/>
          </p:cNvSpPr>
          <p:nvPr>
            <p:ph type="body" idx="1"/>
          </p:nvPr>
        </p:nvSpPr>
        <p:spPr>
          <a:xfrm>
            <a:off x="758952" y="609600"/>
            <a:ext cx="3657600" cy="639762"/>
          </a:xfrm>
          <a:prstGeom prst="rect">
            <a:avLst/>
          </a:prstGeom>
          <a:noFill/>
          <a:ln>
            <a:noFill/>
          </a:ln>
        </p:spPr>
        <p:txBody>
          <a:bodyPr lIns="91425" tIns="91425" rIns="91425" bIns="91425" anchor="b" anchorCtr="0"/>
          <a:lstStyle>
            <a:lvl1pPr marL="0" lvl="0" indent="0" rtl="0">
              <a:spcBef>
                <a:spcPts val="0"/>
              </a:spcBef>
              <a:buFont typeface="Impact"/>
              <a:buNone/>
              <a:defRPr/>
            </a:lvl1pPr>
            <a:lvl2pPr marL="457200" lvl="1" indent="0" rtl="0">
              <a:spcBef>
                <a:spcPts val="0"/>
              </a:spcBef>
              <a:buFont typeface="Times New Roman"/>
              <a:buNone/>
              <a:defRPr/>
            </a:lvl2pPr>
            <a:lvl3pPr marL="914400" lvl="2" indent="0" rtl="0">
              <a:spcBef>
                <a:spcPts val="0"/>
              </a:spcBef>
              <a:buFont typeface="Times New Roman"/>
              <a:buNone/>
              <a:defRPr/>
            </a:lvl3pPr>
            <a:lvl4pPr marL="1371600" lvl="3" indent="0" rtl="0">
              <a:spcBef>
                <a:spcPts val="0"/>
              </a:spcBef>
              <a:buFont typeface="Times New Roman"/>
              <a:buNone/>
              <a:defRPr/>
            </a:lvl4pPr>
            <a:lvl5pPr marL="1828800" lvl="4" indent="0" rtl="0">
              <a:spcBef>
                <a:spcPts val="0"/>
              </a:spcBef>
              <a:buFont typeface="Times New Roman"/>
              <a:buNone/>
              <a:defRPr/>
            </a:lvl5pPr>
            <a:lvl6pPr marL="2286000" lvl="5" indent="0" rtl="0">
              <a:spcBef>
                <a:spcPts val="0"/>
              </a:spcBef>
              <a:buFont typeface="Times New Roman"/>
              <a:buNone/>
              <a:defRPr/>
            </a:lvl6pPr>
            <a:lvl7pPr marL="2743200" lvl="6" indent="0" rtl="0">
              <a:spcBef>
                <a:spcPts val="0"/>
              </a:spcBef>
              <a:buFont typeface="Times New Roman"/>
              <a:buNone/>
              <a:defRPr/>
            </a:lvl7pPr>
            <a:lvl8pPr marL="3200400" lvl="7" indent="0" rtl="0">
              <a:spcBef>
                <a:spcPts val="0"/>
              </a:spcBef>
              <a:buFont typeface="Times New Roman"/>
              <a:buNone/>
              <a:defRPr/>
            </a:lvl8pPr>
            <a:lvl9pPr marL="3657600" lvl="8" indent="0" rtl="0">
              <a:spcBef>
                <a:spcPts val="0"/>
              </a:spcBef>
              <a:buFont typeface="Times New Roman"/>
              <a:buNone/>
              <a:defRPr/>
            </a:lvl9pPr>
          </a:lstStyle>
          <a:p>
            <a:endParaRPr/>
          </a:p>
        </p:txBody>
      </p:sp>
      <p:sp>
        <p:nvSpPr>
          <p:cNvPr id="99" name="Shape 99"/>
          <p:cNvSpPr txBox="1">
            <a:spLocks noGrp="1"/>
          </p:cNvSpPr>
          <p:nvPr>
            <p:ph type="body" idx="2"/>
          </p:nvPr>
        </p:nvSpPr>
        <p:spPr>
          <a:xfrm>
            <a:off x="758952" y="1329263"/>
            <a:ext cx="3657600" cy="3048000"/>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00" name="Shape 100"/>
          <p:cNvSpPr txBox="1">
            <a:spLocks noGrp="1"/>
          </p:cNvSpPr>
          <p:nvPr>
            <p:ph type="body" idx="3"/>
          </p:nvPr>
        </p:nvSpPr>
        <p:spPr>
          <a:xfrm>
            <a:off x="4645151" y="609600"/>
            <a:ext cx="3657600" cy="639762"/>
          </a:xfrm>
          <a:prstGeom prst="rect">
            <a:avLst/>
          </a:prstGeom>
          <a:noFill/>
          <a:ln>
            <a:noFill/>
          </a:ln>
        </p:spPr>
        <p:txBody>
          <a:bodyPr lIns="91425" tIns="91425" rIns="91425" bIns="91425" anchor="b" anchorCtr="0"/>
          <a:lstStyle>
            <a:lvl1pPr marL="0" lvl="0" indent="0" rtl="0">
              <a:spcBef>
                <a:spcPts val="0"/>
              </a:spcBef>
              <a:buFont typeface="Impact"/>
              <a:buNone/>
              <a:defRPr/>
            </a:lvl1pPr>
            <a:lvl2pPr marL="457200" lvl="1" indent="0" rtl="0">
              <a:spcBef>
                <a:spcPts val="0"/>
              </a:spcBef>
              <a:buFont typeface="Times New Roman"/>
              <a:buNone/>
              <a:defRPr/>
            </a:lvl2pPr>
            <a:lvl3pPr marL="914400" lvl="2" indent="0" rtl="0">
              <a:spcBef>
                <a:spcPts val="0"/>
              </a:spcBef>
              <a:buFont typeface="Times New Roman"/>
              <a:buNone/>
              <a:defRPr/>
            </a:lvl3pPr>
            <a:lvl4pPr marL="1371600" lvl="3" indent="0" rtl="0">
              <a:spcBef>
                <a:spcPts val="0"/>
              </a:spcBef>
              <a:buFont typeface="Times New Roman"/>
              <a:buNone/>
              <a:defRPr/>
            </a:lvl4pPr>
            <a:lvl5pPr marL="1828800" lvl="4" indent="0" rtl="0">
              <a:spcBef>
                <a:spcPts val="0"/>
              </a:spcBef>
              <a:buFont typeface="Times New Roman"/>
              <a:buNone/>
              <a:defRPr/>
            </a:lvl5pPr>
            <a:lvl6pPr marL="2286000" lvl="5" indent="0" rtl="0">
              <a:spcBef>
                <a:spcPts val="0"/>
              </a:spcBef>
              <a:buFont typeface="Times New Roman"/>
              <a:buNone/>
              <a:defRPr/>
            </a:lvl6pPr>
            <a:lvl7pPr marL="2743200" lvl="6" indent="0" rtl="0">
              <a:spcBef>
                <a:spcPts val="0"/>
              </a:spcBef>
              <a:buFont typeface="Times New Roman"/>
              <a:buNone/>
              <a:defRPr/>
            </a:lvl7pPr>
            <a:lvl8pPr marL="3200400" lvl="7" indent="0" rtl="0">
              <a:spcBef>
                <a:spcPts val="0"/>
              </a:spcBef>
              <a:buFont typeface="Times New Roman"/>
              <a:buNone/>
              <a:defRPr/>
            </a:lvl8pPr>
            <a:lvl9pPr marL="3657600" lvl="8" indent="0" rtl="0">
              <a:spcBef>
                <a:spcPts val="0"/>
              </a:spcBef>
              <a:buFont typeface="Times New Roman"/>
              <a:buNone/>
              <a:defRPr/>
            </a:lvl9pPr>
          </a:lstStyle>
          <a:p>
            <a:endParaRPr/>
          </a:p>
        </p:txBody>
      </p:sp>
      <p:sp>
        <p:nvSpPr>
          <p:cNvPr id="101" name="Shape 101"/>
          <p:cNvSpPr txBox="1">
            <a:spLocks noGrp="1"/>
          </p:cNvSpPr>
          <p:nvPr>
            <p:ph type="body" idx="4"/>
          </p:nvPr>
        </p:nvSpPr>
        <p:spPr>
          <a:xfrm>
            <a:off x="4645151" y="1329263"/>
            <a:ext cx="3657600" cy="3048000"/>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02" name="Shape 102"/>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03" name="Shape 103"/>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04" name="Shape 104"/>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762000" y="4572000"/>
            <a:ext cx="6784847" cy="1600199"/>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6" name="Shape 116"/>
          <p:cNvSpPr txBox="1">
            <a:spLocks noGrp="1"/>
          </p:cNvSpPr>
          <p:nvPr>
            <p:ph type="body" idx="1"/>
          </p:nvPr>
        </p:nvSpPr>
        <p:spPr>
          <a:xfrm>
            <a:off x="3710866" y="457200"/>
            <a:ext cx="4594934" cy="4114799"/>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7" name="Shape 117"/>
          <p:cNvSpPr txBox="1">
            <a:spLocks noGrp="1"/>
          </p:cNvSpPr>
          <p:nvPr>
            <p:ph type="body" idx="2"/>
          </p:nvPr>
        </p:nvSpPr>
        <p:spPr>
          <a:xfrm>
            <a:off x="762000" y="457200"/>
            <a:ext cx="2673657" cy="4114800"/>
          </a:xfrm>
          <a:prstGeom prst="rect">
            <a:avLst/>
          </a:prstGeom>
          <a:noFill/>
          <a:ln>
            <a:noFill/>
          </a:ln>
        </p:spPr>
        <p:txBody>
          <a:bodyPr lIns="91425" tIns="91425" rIns="91425" bIns="91425" anchor="ctr" anchorCtr="0"/>
          <a:lstStyle>
            <a:lvl1pPr marL="0" lvl="0" indent="0" rtl="0">
              <a:spcBef>
                <a:spcPts val="0"/>
              </a:spcBef>
              <a:buClr>
                <a:schemeClr val="dk2"/>
              </a:buClr>
              <a:buFont typeface="Times New Roman"/>
              <a:buNone/>
              <a:defRPr/>
            </a:lvl1pPr>
            <a:lvl2pPr marL="457200" lvl="1" indent="0" rtl="0">
              <a:spcBef>
                <a:spcPts val="0"/>
              </a:spcBef>
              <a:buFont typeface="Times New Roman"/>
              <a:buNone/>
              <a:defRPr/>
            </a:lvl2pPr>
            <a:lvl3pPr marL="914400" lvl="2" indent="0" rtl="0">
              <a:spcBef>
                <a:spcPts val="0"/>
              </a:spcBef>
              <a:buFont typeface="Times New Roman"/>
              <a:buNone/>
              <a:defRPr/>
            </a:lvl3pPr>
            <a:lvl4pPr marL="1371600" lvl="3" indent="0" rtl="0">
              <a:spcBef>
                <a:spcPts val="0"/>
              </a:spcBef>
              <a:buFont typeface="Times New Roman"/>
              <a:buNone/>
              <a:defRPr/>
            </a:lvl4pPr>
            <a:lvl5pPr marL="1828800" lvl="4" indent="0" rtl="0">
              <a:spcBef>
                <a:spcPts val="0"/>
              </a:spcBef>
              <a:buFont typeface="Times New Roman"/>
              <a:buNone/>
              <a:defRPr/>
            </a:lvl5pPr>
            <a:lvl6pPr marL="2286000" lvl="5" indent="0" rtl="0">
              <a:spcBef>
                <a:spcPts val="0"/>
              </a:spcBef>
              <a:buFont typeface="Times New Roman"/>
              <a:buNone/>
              <a:defRPr/>
            </a:lvl6pPr>
            <a:lvl7pPr marL="2743200" lvl="6" indent="0" rtl="0">
              <a:spcBef>
                <a:spcPts val="0"/>
              </a:spcBef>
              <a:buFont typeface="Times New Roman"/>
              <a:buNone/>
              <a:defRPr/>
            </a:lvl7pPr>
            <a:lvl8pPr marL="3200400" lvl="7" indent="0" rtl="0">
              <a:spcBef>
                <a:spcPts val="0"/>
              </a:spcBef>
              <a:buFont typeface="Times New Roman"/>
              <a:buNone/>
              <a:defRPr/>
            </a:lvl8pPr>
            <a:lvl9pPr marL="3657600" lvl="8" indent="0" rtl="0">
              <a:spcBef>
                <a:spcPts val="0"/>
              </a:spcBef>
              <a:buFont typeface="Times New Roman"/>
              <a:buNone/>
              <a:defRPr/>
            </a:lvl9pPr>
          </a:lstStyle>
          <a:p>
            <a:endParaRPr/>
          </a:p>
        </p:txBody>
      </p:sp>
      <p:sp>
        <p:nvSpPr>
          <p:cNvPr id="118" name="Shape 118"/>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9" name="Shape 119"/>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20" name="Shape 120"/>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lvl="0" algn="l" rtl="0">
              <a:spcBef>
                <a:spcPts val="0"/>
              </a:spcBef>
              <a:spcAft>
                <a:spcPts val="0"/>
              </a:spcAft>
              <a:defRPr/>
            </a:lvl1pPr>
            <a:lvl2pPr lvl="1" algn="l" rtl="0">
              <a:spcBef>
                <a:spcPts val="0"/>
              </a:spcBef>
              <a:spcAft>
                <a:spcPts val="0"/>
              </a:spcAft>
              <a:defRPr/>
            </a:lvl2pPr>
            <a:lvl3pPr lvl="2" algn="l" rtl="0">
              <a:spcBef>
                <a:spcPts val="0"/>
              </a:spcBef>
              <a:spcAft>
                <a:spcPts val="0"/>
              </a:spcAft>
              <a:defRPr/>
            </a:lvl3pPr>
            <a:lvl4pPr lvl="3" algn="l" rtl="0">
              <a:spcBef>
                <a:spcPts val="0"/>
              </a:spcBef>
              <a:spcAft>
                <a:spcPts val="0"/>
              </a:spcAft>
              <a:defRPr/>
            </a:lvl4pPr>
            <a:lvl5pPr lvl="4" algn="l" rtl="0">
              <a:spcBef>
                <a:spcPts val="0"/>
              </a:spcBef>
              <a:spcAft>
                <a:spcPts val="0"/>
              </a:spcAft>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3" name="Shape 23"/>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3050" lvl="0" indent="-120650" algn="l" rtl="0">
              <a:spcBef>
                <a:spcPts val="480"/>
              </a:spcBef>
              <a:spcAft>
                <a:spcPts val="0"/>
              </a:spcAft>
              <a:buClr>
                <a:schemeClr val="accent1"/>
              </a:buClr>
              <a:buFont typeface="Arial"/>
              <a:buChar char="•"/>
              <a:defRPr/>
            </a:lvl1pPr>
            <a:lvl2pPr marL="593725" lvl="1" indent="-136525" algn="l" rtl="0">
              <a:spcBef>
                <a:spcPts val="440"/>
              </a:spcBef>
              <a:spcAft>
                <a:spcPts val="0"/>
              </a:spcAft>
              <a:buClr>
                <a:schemeClr val="accent1"/>
              </a:buClr>
              <a:buFont typeface="Arial"/>
              <a:buChar char="•"/>
              <a:defRPr/>
            </a:lvl2pPr>
            <a:lvl3pPr marL="868363" lvl="2" indent="-106362" algn="l" rtl="0">
              <a:spcBef>
                <a:spcPts val="400"/>
              </a:spcBef>
              <a:spcAft>
                <a:spcPts val="0"/>
              </a:spcAft>
              <a:buClr>
                <a:schemeClr val="accent1"/>
              </a:buClr>
              <a:buFont typeface="Arial"/>
              <a:buChar char="•"/>
              <a:defRPr/>
            </a:lvl3pPr>
            <a:lvl4pPr marL="1143000" lvl="3" indent="-114300" algn="l" rtl="0">
              <a:spcBef>
                <a:spcPts val="360"/>
              </a:spcBef>
              <a:spcAft>
                <a:spcPts val="0"/>
              </a:spcAft>
              <a:buClr>
                <a:schemeClr val="accent1"/>
              </a:buClr>
              <a:buFont typeface="Arial"/>
              <a:buChar char="•"/>
              <a:defRPr/>
            </a:lvl4pPr>
            <a:lvl5pPr marL="1371600" lvl="4" indent="-114300" algn="l" rtl="0">
              <a:spcBef>
                <a:spcPts val="360"/>
              </a:spcBef>
              <a:spcAft>
                <a:spcPts val="0"/>
              </a:spcAft>
              <a:buClr>
                <a:schemeClr val="accent1"/>
              </a:buClr>
              <a:buFont typeface="Arial"/>
              <a:buChar char="•"/>
              <a:defRPr/>
            </a:lvl5pPr>
            <a:lvl6pPr marL="1645920" lvl="5" indent="-134620" algn="l" rtl="0">
              <a:spcBef>
                <a:spcPts val="320"/>
              </a:spcBef>
              <a:buClr>
                <a:schemeClr val="accent1"/>
              </a:buClr>
              <a:buFont typeface="Arial"/>
              <a:buChar char="•"/>
              <a:defRPr/>
            </a:lvl6pPr>
            <a:lvl7pPr marL="1901951" lvl="6" indent="-136651" algn="l" rtl="0">
              <a:spcBef>
                <a:spcPts val="320"/>
              </a:spcBef>
              <a:buClr>
                <a:schemeClr val="accent1"/>
              </a:buClr>
              <a:buFont typeface="Arial"/>
              <a:buChar char="•"/>
              <a:defRPr/>
            </a:lvl7pPr>
            <a:lvl8pPr marL="2194560" lvl="7" indent="-137160" algn="l" rtl="0">
              <a:spcBef>
                <a:spcPts val="320"/>
              </a:spcBef>
              <a:buClr>
                <a:schemeClr val="accent1"/>
              </a:buClr>
              <a:buFont typeface="Arial"/>
              <a:buChar char="•"/>
              <a:defRPr/>
            </a:lvl8pPr>
            <a:lvl9pPr marL="2468880" lvl="8" indent="-132079" algn="l" rtl="0">
              <a:spcBef>
                <a:spcPts val="320"/>
              </a:spcBef>
              <a:buClr>
                <a:schemeClr val="accent1"/>
              </a:buClr>
              <a:buFont typeface="Arial"/>
              <a:buChar char="•"/>
              <a:defRPr/>
            </a:lvl9pPr>
          </a:lstStyle>
          <a:p>
            <a:endParaRPr/>
          </a:p>
        </p:txBody>
      </p:sp>
      <p:sp>
        <p:nvSpPr>
          <p:cNvPr id="24" name="Shape 24"/>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5" name="Shape 25"/>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6" name="Shape 26"/>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rot="5400000">
            <a:off x="-1028699" y="2476500"/>
            <a:ext cx="5410199" cy="1828800"/>
          </a:xfrm>
          <a:prstGeom prst="rect">
            <a:avLst/>
          </a:prstGeom>
          <a:noFill/>
          <a:ln>
            <a:noFill/>
          </a:ln>
        </p:spPr>
        <p:txBody>
          <a:bodyPr lIns="91425" tIns="91425" rIns="91425" bIns="91425" anchor="b" anchorCtr="0"/>
          <a:lstStyle>
            <a:lvl1pPr lvl="0" algn="l" rtl="0">
              <a:spcBef>
                <a:spcPts val="0"/>
              </a:spcBef>
              <a:spcAft>
                <a:spcPts val="0"/>
              </a:spcAft>
              <a:defRPr/>
            </a:lvl1pPr>
            <a:lvl2pPr lvl="1" algn="l" rtl="0">
              <a:spcBef>
                <a:spcPts val="0"/>
              </a:spcBef>
              <a:spcAft>
                <a:spcPts val="0"/>
              </a:spcAft>
              <a:defRPr/>
            </a:lvl2pPr>
            <a:lvl3pPr lvl="2" algn="l" rtl="0">
              <a:spcBef>
                <a:spcPts val="0"/>
              </a:spcBef>
              <a:spcAft>
                <a:spcPts val="0"/>
              </a:spcAft>
              <a:defRPr/>
            </a:lvl3pPr>
            <a:lvl4pPr lvl="3" algn="l" rtl="0">
              <a:spcBef>
                <a:spcPts val="0"/>
              </a:spcBef>
              <a:spcAft>
                <a:spcPts val="0"/>
              </a:spcAft>
              <a:defRPr/>
            </a:lvl4pPr>
            <a:lvl5pPr lvl="4" algn="l" rtl="0">
              <a:spcBef>
                <a:spcPts val="0"/>
              </a:spcBef>
              <a:spcAft>
                <a:spcPts val="0"/>
              </a:spcAft>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9" name="Shape 29"/>
          <p:cNvSpPr txBox="1">
            <a:spLocks noGrp="1"/>
          </p:cNvSpPr>
          <p:nvPr>
            <p:ph type="body" idx="1"/>
          </p:nvPr>
        </p:nvSpPr>
        <p:spPr>
          <a:xfrm rot="5400000">
            <a:off x="3009900" y="266700"/>
            <a:ext cx="4876799" cy="5714999"/>
          </a:xfrm>
          <a:prstGeom prst="rect">
            <a:avLst/>
          </a:prstGeom>
          <a:noFill/>
          <a:ln>
            <a:noFill/>
          </a:ln>
        </p:spPr>
        <p:txBody>
          <a:bodyPr lIns="91425" tIns="91425" rIns="91425" bIns="91425" anchor="t" anchorCtr="0"/>
          <a:lstStyle>
            <a:lvl1pPr marL="273050" lvl="0" indent="-120650" algn="l" rtl="0">
              <a:spcBef>
                <a:spcPts val="480"/>
              </a:spcBef>
              <a:spcAft>
                <a:spcPts val="0"/>
              </a:spcAft>
              <a:buClr>
                <a:schemeClr val="accent1"/>
              </a:buClr>
              <a:buFont typeface="Arial"/>
              <a:buChar char="•"/>
              <a:defRPr/>
            </a:lvl1pPr>
            <a:lvl2pPr marL="593725" lvl="1" indent="-136525" algn="l" rtl="0">
              <a:spcBef>
                <a:spcPts val="440"/>
              </a:spcBef>
              <a:spcAft>
                <a:spcPts val="0"/>
              </a:spcAft>
              <a:buClr>
                <a:schemeClr val="accent1"/>
              </a:buClr>
              <a:buFont typeface="Arial"/>
              <a:buChar char="•"/>
              <a:defRPr/>
            </a:lvl2pPr>
            <a:lvl3pPr marL="868363" lvl="2" indent="-106362" algn="l" rtl="0">
              <a:spcBef>
                <a:spcPts val="400"/>
              </a:spcBef>
              <a:spcAft>
                <a:spcPts val="0"/>
              </a:spcAft>
              <a:buClr>
                <a:schemeClr val="accent1"/>
              </a:buClr>
              <a:buFont typeface="Arial"/>
              <a:buChar char="•"/>
              <a:defRPr/>
            </a:lvl3pPr>
            <a:lvl4pPr marL="1143000" lvl="3" indent="-114300" algn="l" rtl="0">
              <a:spcBef>
                <a:spcPts val="360"/>
              </a:spcBef>
              <a:spcAft>
                <a:spcPts val="0"/>
              </a:spcAft>
              <a:buClr>
                <a:schemeClr val="accent1"/>
              </a:buClr>
              <a:buFont typeface="Arial"/>
              <a:buChar char="•"/>
              <a:defRPr/>
            </a:lvl4pPr>
            <a:lvl5pPr marL="1371600" lvl="4" indent="-114300" algn="l" rtl="0">
              <a:spcBef>
                <a:spcPts val="360"/>
              </a:spcBef>
              <a:spcAft>
                <a:spcPts val="0"/>
              </a:spcAft>
              <a:buClr>
                <a:schemeClr val="accent1"/>
              </a:buClr>
              <a:buFont typeface="Arial"/>
              <a:buChar char="•"/>
              <a:defRPr/>
            </a:lvl5pPr>
            <a:lvl6pPr marL="1645920" lvl="5" indent="-134620" algn="l" rtl="0">
              <a:spcBef>
                <a:spcPts val="320"/>
              </a:spcBef>
              <a:buClr>
                <a:schemeClr val="accent1"/>
              </a:buClr>
              <a:buFont typeface="Arial"/>
              <a:buChar char="•"/>
              <a:defRPr/>
            </a:lvl6pPr>
            <a:lvl7pPr marL="1901951" lvl="6" indent="-136651" algn="l" rtl="0">
              <a:spcBef>
                <a:spcPts val="320"/>
              </a:spcBef>
              <a:buClr>
                <a:schemeClr val="accent1"/>
              </a:buClr>
              <a:buFont typeface="Arial"/>
              <a:buChar char="•"/>
              <a:defRPr/>
            </a:lvl7pPr>
            <a:lvl8pPr marL="2194560" lvl="7" indent="-137160" algn="l" rtl="0">
              <a:spcBef>
                <a:spcPts val="320"/>
              </a:spcBef>
              <a:buClr>
                <a:schemeClr val="accent1"/>
              </a:buClr>
              <a:buFont typeface="Arial"/>
              <a:buChar char="•"/>
              <a:defRPr/>
            </a:lvl8pPr>
            <a:lvl9pPr marL="2468880" lvl="8" indent="-132079" algn="l" rtl="0">
              <a:spcBef>
                <a:spcPts val="320"/>
              </a:spcBef>
              <a:buClr>
                <a:schemeClr val="accent1"/>
              </a:buClr>
              <a:buFont typeface="Arial"/>
              <a:buChar char="•"/>
              <a:defRPr/>
            </a:lvl9pPr>
          </a:lstStyle>
          <a:p>
            <a:endParaRPr/>
          </a:p>
        </p:txBody>
      </p:sp>
      <p:sp>
        <p:nvSpPr>
          <p:cNvPr id="30" name="Shape 30"/>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31" name="Shape 31"/>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2" name="Shape 32"/>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lvl="0" algn="l" rtl="0">
              <a:spcBef>
                <a:spcPts val="0"/>
              </a:spcBef>
              <a:spcAft>
                <a:spcPts val="0"/>
              </a:spcAft>
              <a:defRPr/>
            </a:lvl1pPr>
            <a:lvl2pPr lvl="1" algn="l" rtl="0">
              <a:spcBef>
                <a:spcPts val="0"/>
              </a:spcBef>
              <a:spcAft>
                <a:spcPts val="0"/>
              </a:spcAft>
              <a:defRPr/>
            </a:lvl2pPr>
            <a:lvl3pPr lvl="2" algn="l" rtl="0">
              <a:spcBef>
                <a:spcPts val="0"/>
              </a:spcBef>
              <a:spcAft>
                <a:spcPts val="0"/>
              </a:spcAft>
              <a:defRPr/>
            </a:lvl3pPr>
            <a:lvl4pPr lvl="3" algn="l" rtl="0">
              <a:spcBef>
                <a:spcPts val="0"/>
              </a:spcBef>
              <a:spcAft>
                <a:spcPts val="0"/>
              </a:spcAft>
              <a:defRPr/>
            </a:lvl4pPr>
            <a:lvl5pPr lvl="4" algn="l" rtl="0">
              <a:spcBef>
                <a:spcPts val="0"/>
              </a:spcBef>
              <a:spcAft>
                <a:spcPts val="0"/>
              </a:spcAft>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5" name="Shape 35"/>
          <p:cNvSpPr txBox="1">
            <a:spLocks noGrp="1"/>
          </p:cNvSpPr>
          <p:nvPr>
            <p:ph type="body" idx="1"/>
          </p:nvPr>
        </p:nvSpPr>
        <p:spPr>
          <a:xfrm rot="5400000">
            <a:off x="2590799" y="-990600"/>
            <a:ext cx="3886200" cy="7239000"/>
          </a:xfrm>
          <a:prstGeom prst="rect">
            <a:avLst/>
          </a:prstGeom>
          <a:noFill/>
          <a:ln>
            <a:noFill/>
          </a:ln>
        </p:spPr>
        <p:txBody>
          <a:bodyPr lIns="91425" tIns="91425" rIns="91425" bIns="91425" anchor="t" anchorCtr="0"/>
          <a:lstStyle>
            <a:lvl1pPr marL="273050" lvl="0" indent="-120650" algn="l" rtl="0">
              <a:spcBef>
                <a:spcPts val="480"/>
              </a:spcBef>
              <a:spcAft>
                <a:spcPts val="0"/>
              </a:spcAft>
              <a:buClr>
                <a:schemeClr val="accent1"/>
              </a:buClr>
              <a:buFont typeface="Arial"/>
              <a:buChar char="•"/>
              <a:defRPr/>
            </a:lvl1pPr>
            <a:lvl2pPr marL="593725" lvl="1" indent="-136525" algn="l" rtl="0">
              <a:spcBef>
                <a:spcPts val="440"/>
              </a:spcBef>
              <a:spcAft>
                <a:spcPts val="0"/>
              </a:spcAft>
              <a:buClr>
                <a:schemeClr val="accent1"/>
              </a:buClr>
              <a:buFont typeface="Arial"/>
              <a:buChar char="•"/>
              <a:defRPr/>
            </a:lvl2pPr>
            <a:lvl3pPr marL="868363" lvl="2" indent="-106362" algn="l" rtl="0">
              <a:spcBef>
                <a:spcPts val="400"/>
              </a:spcBef>
              <a:spcAft>
                <a:spcPts val="0"/>
              </a:spcAft>
              <a:buClr>
                <a:schemeClr val="accent1"/>
              </a:buClr>
              <a:buFont typeface="Arial"/>
              <a:buChar char="•"/>
              <a:defRPr/>
            </a:lvl3pPr>
            <a:lvl4pPr marL="1143000" lvl="3" indent="-114300" algn="l" rtl="0">
              <a:spcBef>
                <a:spcPts val="360"/>
              </a:spcBef>
              <a:spcAft>
                <a:spcPts val="0"/>
              </a:spcAft>
              <a:buClr>
                <a:schemeClr val="accent1"/>
              </a:buClr>
              <a:buFont typeface="Arial"/>
              <a:buChar char="•"/>
              <a:defRPr/>
            </a:lvl4pPr>
            <a:lvl5pPr marL="1371600" lvl="4" indent="-114300" algn="l" rtl="0">
              <a:spcBef>
                <a:spcPts val="360"/>
              </a:spcBef>
              <a:spcAft>
                <a:spcPts val="0"/>
              </a:spcAft>
              <a:buClr>
                <a:schemeClr val="accent1"/>
              </a:buClr>
              <a:buFont typeface="Arial"/>
              <a:buChar char="•"/>
              <a:defRPr/>
            </a:lvl5pPr>
            <a:lvl6pPr marL="1645920" lvl="5" indent="-134620" algn="l" rtl="0">
              <a:spcBef>
                <a:spcPts val="320"/>
              </a:spcBef>
              <a:buClr>
                <a:schemeClr val="accent1"/>
              </a:buClr>
              <a:buFont typeface="Arial"/>
              <a:buChar char="•"/>
              <a:defRPr/>
            </a:lvl6pPr>
            <a:lvl7pPr marL="1901951" lvl="6" indent="-136651" algn="l" rtl="0">
              <a:spcBef>
                <a:spcPts val="320"/>
              </a:spcBef>
              <a:buClr>
                <a:schemeClr val="accent1"/>
              </a:buClr>
              <a:buFont typeface="Arial"/>
              <a:buChar char="•"/>
              <a:defRPr/>
            </a:lvl7pPr>
            <a:lvl8pPr marL="2194560" lvl="7" indent="-137160" algn="l" rtl="0">
              <a:spcBef>
                <a:spcPts val="320"/>
              </a:spcBef>
              <a:buClr>
                <a:schemeClr val="accent1"/>
              </a:buClr>
              <a:buFont typeface="Arial"/>
              <a:buChar char="•"/>
              <a:defRPr/>
            </a:lvl8pPr>
            <a:lvl9pPr marL="2468880" lvl="8" indent="-132079" algn="l" rtl="0">
              <a:spcBef>
                <a:spcPts val="320"/>
              </a:spcBef>
              <a:buClr>
                <a:schemeClr val="accent1"/>
              </a:buClr>
              <a:buFont typeface="Arial"/>
              <a:buChar char="•"/>
              <a:defRPr/>
            </a:lvl9pPr>
          </a:lstStyle>
          <a:p>
            <a:endParaRPr/>
          </a:p>
        </p:txBody>
      </p:sp>
      <p:sp>
        <p:nvSpPr>
          <p:cNvPr id="36" name="Shape 36"/>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37" name="Shape 37"/>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8" name="Shape 38"/>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758952" y="4572000"/>
            <a:ext cx="6784847" cy="1600199"/>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1" name="Shape 41"/>
          <p:cNvSpPr>
            <a:spLocks noGrp="1"/>
          </p:cNvSpPr>
          <p:nvPr>
            <p:ph type="pic" idx="2"/>
          </p:nvPr>
        </p:nvSpPr>
        <p:spPr>
          <a:xfrm>
            <a:off x="777239" y="457200"/>
            <a:ext cx="7543800" cy="2895600"/>
          </a:xfrm>
          <a:prstGeom prst="rect">
            <a:avLst/>
          </a:prstGeom>
          <a:noFill/>
          <a:ln w="9525" cap="flat" cmpd="sng">
            <a:solidFill>
              <a:schemeClr val="dk2"/>
            </a:solidFill>
            <a:prstDash val="solid"/>
            <a:round/>
            <a:headEnd type="none" w="med" len="med"/>
            <a:tailEnd type="none" w="med" len="med"/>
          </a:ln>
        </p:spPr>
      </p:sp>
      <p:sp>
        <p:nvSpPr>
          <p:cNvPr id="42" name="Shape 42"/>
          <p:cNvSpPr txBox="1">
            <a:spLocks noGrp="1"/>
          </p:cNvSpPr>
          <p:nvPr>
            <p:ph type="body" idx="1"/>
          </p:nvPr>
        </p:nvSpPr>
        <p:spPr>
          <a:xfrm>
            <a:off x="850391" y="3505200"/>
            <a:ext cx="7391399" cy="804861"/>
          </a:xfrm>
          <a:prstGeom prst="rect">
            <a:avLst/>
          </a:prstGeom>
          <a:noFill/>
          <a:ln>
            <a:noFill/>
          </a:ln>
        </p:spPr>
        <p:txBody>
          <a:bodyPr lIns="91425" tIns="91425" rIns="91425" bIns="91425" anchor="t" anchorCtr="0"/>
          <a:lstStyle>
            <a:lvl1pPr marL="0" lvl="0" indent="0" rtl="0">
              <a:spcBef>
                <a:spcPts val="0"/>
              </a:spcBef>
              <a:buFont typeface="Times New Roman"/>
              <a:buNone/>
              <a:defRPr/>
            </a:lvl1pPr>
            <a:lvl2pPr marL="457200" lvl="1" indent="0" rtl="0">
              <a:spcBef>
                <a:spcPts val="0"/>
              </a:spcBef>
              <a:buFont typeface="Times New Roman"/>
              <a:buNone/>
              <a:defRPr/>
            </a:lvl2pPr>
            <a:lvl3pPr marL="914400" lvl="2" indent="0" rtl="0">
              <a:spcBef>
                <a:spcPts val="0"/>
              </a:spcBef>
              <a:buFont typeface="Times New Roman"/>
              <a:buNone/>
              <a:defRPr/>
            </a:lvl3pPr>
            <a:lvl4pPr marL="1371600" lvl="3" indent="0" rtl="0">
              <a:spcBef>
                <a:spcPts val="0"/>
              </a:spcBef>
              <a:buFont typeface="Times New Roman"/>
              <a:buNone/>
              <a:defRPr/>
            </a:lvl4pPr>
            <a:lvl5pPr marL="1828800" lvl="4" indent="0" rtl="0">
              <a:spcBef>
                <a:spcPts val="0"/>
              </a:spcBef>
              <a:buFont typeface="Times New Roman"/>
              <a:buNone/>
              <a:defRPr/>
            </a:lvl5pPr>
            <a:lvl6pPr marL="2286000" lvl="5" indent="0" rtl="0">
              <a:spcBef>
                <a:spcPts val="0"/>
              </a:spcBef>
              <a:buFont typeface="Times New Roman"/>
              <a:buNone/>
              <a:defRPr/>
            </a:lvl6pPr>
            <a:lvl7pPr marL="2743200" lvl="6" indent="0" rtl="0">
              <a:spcBef>
                <a:spcPts val="0"/>
              </a:spcBef>
              <a:buFont typeface="Times New Roman"/>
              <a:buNone/>
              <a:defRPr/>
            </a:lvl7pPr>
            <a:lvl8pPr marL="3200400" lvl="7" indent="0" rtl="0">
              <a:spcBef>
                <a:spcPts val="0"/>
              </a:spcBef>
              <a:buFont typeface="Times New Roman"/>
              <a:buNone/>
              <a:defRPr/>
            </a:lvl8pPr>
            <a:lvl9pPr marL="3657600" lvl="8" indent="0" rtl="0">
              <a:spcBef>
                <a:spcPts val="0"/>
              </a:spcBef>
              <a:buFont typeface="Times New Roman"/>
              <a:buNone/>
              <a:defRPr/>
            </a:lvl9pPr>
          </a:lstStyle>
          <a:p>
            <a:endParaRPr/>
          </a:p>
        </p:txBody>
      </p:sp>
      <p:sp>
        <p:nvSpPr>
          <p:cNvPr id="43" name="Shape 43"/>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44" name="Shape 44"/>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5" name="Shape 45"/>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lvl="0" algn="l" rtl="0">
              <a:spcBef>
                <a:spcPts val="0"/>
              </a:spcBef>
              <a:spcAft>
                <a:spcPts val="0"/>
              </a:spcAft>
              <a:defRPr/>
            </a:lvl1pPr>
            <a:lvl2pPr lvl="1" algn="l" rtl="0">
              <a:spcBef>
                <a:spcPts val="0"/>
              </a:spcBef>
              <a:spcAft>
                <a:spcPts val="0"/>
              </a:spcAft>
              <a:defRPr/>
            </a:lvl2pPr>
            <a:lvl3pPr lvl="2" algn="l" rtl="0">
              <a:spcBef>
                <a:spcPts val="0"/>
              </a:spcBef>
              <a:spcAft>
                <a:spcPts val="0"/>
              </a:spcAft>
              <a:defRPr/>
            </a:lvl3pPr>
            <a:lvl4pPr lvl="3" algn="l" rtl="0">
              <a:spcBef>
                <a:spcPts val="0"/>
              </a:spcBef>
              <a:spcAft>
                <a:spcPts val="0"/>
              </a:spcAft>
              <a:defRPr/>
            </a:lvl4pPr>
            <a:lvl5pPr lvl="4" algn="l" rtl="0">
              <a:spcBef>
                <a:spcPts val="0"/>
              </a:spcBef>
              <a:spcAft>
                <a:spcPts val="0"/>
              </a:spcAft>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8" name="Shape 48"/>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49" name="Shape 49"/>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0" name="Shape 50"/>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lvl="0" algn="l" rtl="0">
              <a:spcBef>
                <a:spcPts val="0"/>
              </a:spcBef>
              <a:spcAft>
                <a:spcPts val="0"/>
              </a:spcAft>
              <a:defRPr/>
            </a:lvl1pPr>
            <a:lvl2pPr lvl="1" algn="l" rtl="0">
              <a:spcBef>
                <a:spcPts val="0"/>
              </a:spcBef>
              <a:spcAft>
                <a:spcPts val="0"/>
              </a:spcAft>
              <a:defRPr/>
            </a:lvl2pPr>
            <a:lvl3pPr lvl="2" algn="l" rtl="0">
              <a:spcBef>
                <a:spcPts val="0"/>
              </a:spcBef>
              <a:spcAft>
                <a:spcPts val="0"/>
              </a:spcAft>
              <a:defRPr/>
            </a:lvl3pPr>
            <a:lvl4pPr lvl="3" algn="l" rtl="0">
              <a:spcBef>
                <a:spcPts val="0"/>
              </a:spcBef>
              <a:spcAft>
                <a:spcPts val="0"/>
              </a:spcAft>
              <a:defRPr/>
            </a:lvl4pPr>
            <a:lvl5pPr lvl="4" algn="l" rtl="0">
              <a:spcBef>
                <a:spcPts val="0"/>
              </a:spcBef>
              <a:spcAft>
                <a:spcPts val="0"/>
              </a:spcAft>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762000" y="609600"/>
            <a:ext cx="3657600" cy="3767328"/>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4" name="Shape 54"/>
          <p:cNvSpPr txBox="1">
            <a:spLocks noGrp="1"/>
          </p:cNvSpPr>
          <p:nvPr>
            <p:ph type="body" idx="2"/>
          </p:nvPr>
        </p:nvSpPr>
        <p:spPr>
          <a:xfrm>
            <a:off x="4648200" y="609600"/>
            <a:ext cx="3657600" cy="3767328"/>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5" name="Shape 55"/>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56" name="Shape 56"/>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7" name="Shape 57"/>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66"/>
        <p:cNvGrpSpPr/>
        <p:nvPr/>
      </p:nvGrpSpPr>
      <p:grpSpPr>
        <a:xfrm>
          <a:off x="0" y="0"/>
          <a:ext cx="0" cy="0"/>
          <a:chOff x="0" y="0"/>
          <a:chExt cx="0" cy="0"/>
        </a:xfrm>
      </p:grpSpPr>
      <p:sp>
        <p:nvSpPr>
          <p:cNvPr id="67" name="Shape 67"/>
          <p:cNvSpPr txBox="1">
            <a:spLocks noGrp="1"/>
          </p:cNvSpPr>
          <p:nvPr>
            <p:ph type="ctrTitle"/>
          </p:nvPr>
        </p:nvSpPr>
        <p:spPr>
          <a:xfrm>
            <a:off x="762000" y="3200400"/>
            <a:ext cx="7543800" cy="1524000"/>
          </a:xfrm>
          <a:prstGeom prst="rect">
            <a:avLst/>
          </a:prstGeom>
          <a:noFill/>
          <a:ln>
            <a:noFill/>
          </a:ln>
        </p:spPr>
        <p:txBody>
          <a:bodyPr lIns="91425" tIns="91425" rIns="91425" bIns="91425" anchor="b" anchorCtr="0"/>
          <a:lstStyle>
            <a:lvl1pPr marL="0" marR="0" lvl="0" indent="0" algn="l" rtl="0">
              <a:spcBef>
                <a:spcPts val="0"/>
              </a:spcBef>
              <a:spcAft>
                <a:spcPts val="0"/>
              </a:spcAft>
              <a:defRPr/>
            </a:lvl1pPr>
            <a:lvl2pPr marL="0" marR="0" lvl="1" indent="0" algn="l" rtl="0">
              <a:spcBef>
                <a:spcPts val="0"/>
              </a:spcBef>
              <a:spcAft>
                <a:spcPts val="0"/>
              </a:spcAft>
              <a:defRPr/>
            </a:lvl2pPr>
            <a:lvl3pPr marL="0" marR="0" lvl="2" indent="0" algn="l" rtl="0">
              <a:spcBef>
                <a:spcPts val="0"/>
              </a:spcBef>
              <a:spcAft>
                <a:spcPts val="0"/>
              </a:spcAft>
              <a:defRPr/>
            </a:lvl3pPr>
            <a:lvl4pPr marL="0" marR="0" lvl="3" indent="0" algn="l" rtl="0">
              <a:spcBef>
                <a:spcPts val="0"/>
              </a:spcBef>
              <a:spcAft>
                <a:spcPts val="0"/>
              </a:spcAft>
              <a:defRPr/>
            </a:lvl4pPr>
            <a:lvl5pPr marL="0" marR="0" lvl="4" indent="0" algn="l" rtl="0">
              <a:spcBef>
                <a:spcPts val="0"/>
              </a:spcBef>
              <a:spcAft>
                <a:spcPts val="0"/>
              </a:spcAft>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68" name="Shape 68"/>
          <p:cNvSpPr txBox="1">
            <a:spLocks noGrp="1"/>
          </p:cNvSpPr>
          <p:nvPr>
            <p:ph type="subTitle" idx="1"/>
          </p:nvPr>
        </p:nvSpPr>
        <p:spPr>
          <a:xfrm>
            <a:off x="762000" y="4724400"/>
            <a:ext cx="6858000" cy="990599"/>
          </a:xfrm>
          <a:prstGeom prst="rect">
            <a:avLst/>
          </a:prstGeom>
          <a:noFill/>
          <a:ln>
            <a:noFill/>
          </a:ln>
        </p:spPr>
        <p:txBody>
          <a:bodyPr lIns="91425" tIns="91425" rIns="91425" bIns="91425" anchor="t" anchorCtr="0"/>
          <a:lstStyle>
            <a:lvl1pPr marL="0" marR="0" lvl="0" indent="0" algn="l" rtl="0">
              <a:spcBef>
                <a:spcPts val="560"/>
              </a:spcBef>
              <a:spcAft>
                <a:spcPts val="0"/>
              </a:spcAft>
              <a:buClr>
                <a:schemeClr val="accent1"/>
              </a:buClr>
              <a:buFont typeface="Arial"/>
              <a:buNone/>
              <a:defRPr/>
            </a:lvl1pPr>
            <a:lvl2pPr marL="457200" marR="0" lvl="1" indent="0" algn="ctr" rtl="0">
              <a:spcBef>
                <a:spcPts val="440"/>
              </a:spcBef>
              <a:spcAft>
                <a:spcPts val="0"/>
              </a:spcAft>
              <a:buClr>
                <a:schemeClr val="accent1"/>
              </a:buClr>
              <a:buFont typeface="Arial"/>
              <a:buNone/>
              <a:defRPr/>
            </a:lvl2pPr>
            <a:lvl3pPr marL="914400" marR="0" lvl="2" indent="0" algn="ctr" rtl="0">
              <a:spcBef>
                <a:spcPts val="400"/>
              </a:spcBef>
              <a:spcAft>
                <a:spcPts val="0"/>
              </a:spcAft>
              <a:buClr>
                <a:schemeClr val="accent1"/>
              </a:buClr>
              <a:buFont typeface="Arial"/>
              <a:buNone/>
              <a:defRPr/>
            </a:lvl3pPr>
            <a:lvl4pPr marL="1371600" marR="0" lvl="3" indent="0" algn="ctr" rtl="0">
              <a:spcBef>
                <a:spcPts val="360"/>
              </a:spcBef>
              <a:spcAft>
                <a:spcPts val="0"/>
              </a:spcAft>
              <a:buClr>
                <a:schemeClr val="accent1"/>
              </a:buClr>
              <a:buFont typeface="Arial"/>
              <a:buNone/>
              <a:defRPr/>
            </a:lvl4pPr>
            <a:lvl5pPr marL="1828800" marR="0" lvl="4" indent="0" algn="ctr" rtl="0">
              <a:spcBef>
                <a:spcPts val="360"/>
              </a:spcBef>
              <a:spcAft>
                <a:spcPts val="0"/>
              </a:spcAft>
              <a:buClr>
                <a:schemeClr val="accent1"/>
              </a:buClr>
              <a:buFont typeface="Arial"/>
              <a:buNone/>
              <a:defRPr/>
            </a:lvl5pPr>
            <a:lvl6pPr marL="2286000" marR="0" lvl="5" indent="0" algn="ctr" rtl="0">
              <a:spcBef>
                <a:spcPts val="320"/>
              </a:spcBef>
              <a:buClr>
                <a:schemeClr val="accent1"/>
              </a:buClr>
              <a:buFont typeface="Arial"/>
              <a:buNone/>
              <a:defRPr/>
            </a:lvl6pPr>
            <a:lvl7pPr marL="2743200" marR="0" lvl="6" indent="0" algn="ctr" rtl="0">
              <a:spcBef>
                <a:spcPts val="320"/>
              </a:spcBef>
              <a:buClr>
                <a:schemeClr val="accent1"/>
              </a:buClr>
              <a:buFont typeface="Arial"/>
              <a:buNone/>
              <a:defRPr/>
            </a:lvl7pPr>
            <a:lvl8pPr marL="3200400" marR="0" lvl="7" indent="0" algn="ctr" rtl="0">
              <a:spcBef>
                <a:spcPts val="320"/>
              </a:spcBef>
              <a:buClr>
                <a:schemeClr val="accent1"/>
              </a:buClr>
              <a:buFont typeface="Arial"/>
              <a:buNone/>
              <a:defRPr/>
            </a:lvl8pPr>
            <a:lvl9pPr marL="3657600" marR="0" lvl="8" indent="0" algn="ctr" rtl="0">
              <a:spcBef>
                <a:spcPts val="320"/>
              </a:spcBef>
              <a:buClr>
                <a:schemeClr val="accent1"/>
              </a:buClr>
              <a:buFont typeface="Arial"/>
              <a:buNone/>
              <a:defRPr/>
            </a:lvl9pPr>
          </a:lstStyle>
          <a:p>
            <a:endParaRPr/>
          </a:p>
        </p:txBody>
      </p:sp>
      <p:sp>
        <p:nvSpPr>
          <p:cNvPr id="69" name="Shape 69"/>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70" name="Shape 70"/>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1" name="Shape 71"/>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762000" y="3276600"/>
            <a:ext cx="7543800" cy="1676399"/>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2" name="Shape 82"/>
          <p:cNvSpPr txBox="1">
            <a:spLocks noGrp="1"/>
          </p:cNvSpPr>
          <p:nvPr>
            <p:ph type="body" idx="1"/>
          </p:nvPr>
        </p:nvSpPr>
        <p:spPr>
          <a:xfrm>
            <a:off x="762000" y="4953000"/>
            <a:ext cx="6858000" cy="914400"/>
          </a:xfrm>
          <a:prstGeom prst="rect">
            <a:avLst/>
          </a:prstGeom>
          <a:noFill/>
          <a:ln>
            <a:noFill/>
          </a:ln>
        </p:spPr>
        <p:txBody>
          <a:bodyPr lIns="91425" tIns="91425" rIns="91425" bIns="91425" anchor="t" anchorCtr="0"/>
          <a:lstStyle>
            <a:lvl1pPr marL="0" lvl="0" indent="0" rtl="0">
              <a:spcBef>
                <a:spcPts val="0"/>
              </a:spcBef>
              <a:buClr>
                <a:schemeClr val="dk2"/>
              </a:buClr>
              <a:buFont typeface="Times New Roman"/>
              <a:buNone/>
              <a:defRPr/>
            </a:lvl1pPr>
            <a:lvl2pPr marL="457200" lvl="1" indent="0" rtl="0">
              <a:spcBef>
                <a:spcPts val="0"/>
              </a:spcBef>
              <a:buClr>
                <a:srgbClr val="888888"/>
              </a:buClr>
              <a:buFont typeface="Times New Roman"/>
              <a:buNone/>
              <a:defRPr/>
            </a:lvl2pPr>
            <a:lvl3pPr marL="914400" lvl="2" indent="0" rtl="0">
              <a:spcBef>
                <a:spcPts val="0"/>
              </a:spcBef>
              <a:buClr>
                <a:srgbClr val="888888"/>
              </a:buClr>
              <a:buFont typeface="Times New Roman"/>
              <a:buNone/>
              <a:defRPr/>
            </a:lvl3pPr>
            <a:lvl4pPr marL="1371600" lvl="3" indent="0" rtl="0">
              <a:spcBef>
                <a:spcPts val="0"/>
              </a:spcBef>
              <a:buClr>
                <a:srgbClr val="888888"/>
              </a:buClr>
              <a:buFont typeface="Times New Roman"/>
              <a:buNone/>
              <a:defRPr/>
            </a:lvl4pPr>
            <a:lvl5pPr marL="1828800" lvl="4" indent="0" rtl="0">
              <a:spcBef>
                <a:spcPts val="0"/>
              </a:spcBef>
              <a:buClr>
                <a:srgbClr val="888888"/>
              </a:buClr>
              <a:buFont typeface="Times New Roman"/>
              <a:buNone/>
              <a:defRPr/>
            </a:lvl5pPr>
            <a:lvl6pPr marL="2286000" lvl="5" indent="0" rtl="0">
              <a:spcBef>
                <a:spcPts val="0"/>
              </a:spcBef>
              <a:buClr>
                <a:srgbClr val="888888"/>
              </a:buClr>
              <a:buFont typeface="Times New Roman"/>
              <a:buNone/>
              <a:defRPr/>
            </a:lvl6pPr>
            <a:lvl7pPr marL="2743200" lvl="6" indent="0" rtl="0">
              <a:spcBef>
                <a:spcPts val="0"/>
              </a:spcBef>
              <a:buClr>
                <a:srgbClr val="888888"/>
              </a:buClr>
              <a:buFont typeface="Times New Roman"/>
              <a:buNone/>
              <a:defRPr/>
            </a:lvl7pPr>
            <a:lvl8pPr marL="3200400" lvl="7" indent="0" rtl="0">
              <a:spcBef>
                <a:spcPts val="0"/>
              </a:spcBef>
              <a:buClr>
                <a:srgbClr val="888888"/>
              </a:buClr>
              <a:buFont typeface="Times New Roman"/>
              <a:buNone/>
              <a:defRPr/>
            </a:lvl8pPr>
            <a:lvl9pPr marL="3657600" lvl="8" indent="0" rtl="0">
              <a:spcBef>
                <a:spcPts val="0"/>
              </a:spcBef>
              <a:buClr>
                <a:srgbClr val="888888"/>
              </a:buClr>
              <a:buFont typeface="Times New Roman"/>
              <a:buNone/>
              <a:defRPr/>
            </a:lvl9pPr>
          </a:lstStyle>
          <a:p>
            <a:endParaRPr/>
          </a:p>
        </p:txBody>
      </p:sp>
      <p:sp>
        <p:nvSpPr>
          <p:cNvPr id="83" name="Shape 83"/>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84" name="Shape 84"/>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5" name="Shape 85"/>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5.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9">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marL="0" marR="0" lvl="0" indent="0" algn="l" rtl="0">
              <a:spcBef>
                <a:spcPts val="0"/>
              </a:spcBef>
              <a:spcAft>
                <a:spcPts val="0"/>
              </a:spcAft>
              <a:defRPr/>
            </a:lvl1pPr>
            <a:lvl2pPr marL="0" marR="0" lvl="1" indent="0" algn="l" rtl="0">
              <a:spcBef>
                <a:spcPts val="0"/>
              </a:spcBef>
              <a:spcAft>
                <a:spcPts val="0"/>
              </a:spcAft>
              <a:defRPr/>
            </a:lvl2pPr>
            <a:lvl3pPr marL="0" marR="0" lvl="2" indent="0" algn="l" rtl="0">
              <a:spcBef>
                <a:spcPts val="0"/>
              </a:spcBef>
              <a:spcAft>
                <a:spcPts val="0"/>
              </a:spcAft>
              <a:defRPr/>
            </a:lvl3pPr>
            <a:lvl4pPr marL="0" marR="0" lvl="3" indent="0" algn="l" rtl="0">
              <a:spcBef>
                <a:spcPts val="0"/>
              </a:spcBef>
              <a:spcAft>
                <a:spcPts val="0"/>
              </a:spcAft>
              <a:defRPr/>
            </a:lvl4pPr>
            <a:lvl5pPr marL="0" marR="0" lvl="4" indent="0" algn="l" rtl="0">
              <a:spcBef>
                <a:spcPts val="0"/>
              </a:spcBef>
              <a:spcAft>
                <a:spcPts val="0"/>
              </a:spcAft>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 name="Shape 11"/>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3050" marR="0" lvl="0" indent="-120650" algn="l" rtl="0">
              <a:spcBef>
                <a:spcPts val="480"/>
              </a:spcBef>
              <a:spcAft>
                <a:spcPts val="0"/>
              </a:spcAft>
              <a:buClr>
                <a:schemeClr val="accent1"/>
              </a:buClr>
              <a:buFont typeface="Arial"/>
              <a:buChar char="•"/>
              <a:defRPr/>
            </a:lvl1pPr>
            <a:lvl2pPr marL="593725" marR="0" lvl="1" indent="-136525" algn="l" rtl="0">
              <a:spcBef>
                <a:spcPts val="440"/>
              </a:spcBef>
              <a:spcAft>
                <a:spcPts val="0"/>
              </a:spcAft>
              <a:buClr>
                <a:schemeClr val="accent1"/>
              </a:buClr>
              <a:buFont typeface="Arial"/>
              <a:buChar char="•"/>
              <a:defRPr/>
            </a:lvl2pPr>
            <a:lvl3pPr marL="868363" marR="0" lvl="2" indent="-106362" algn="l" rtl="0">
              <a:spcBef>
                <a:spcPts val="400"/>
              </a:spcBef>
              <a:spcAft>
                <a:spcPts val="0"/>
              </a:spcAft>
              <a:buClr>
                <a:schemeClr val="accent1"/>
              </a:buClr>
              <a:buFont typeface="Arial"/>
              <a:buChar char="•"/>
              <a:defRPr/>
            </a:lvl3pPr>
            <a:lvl4pPr marL="1143000" marR="0" lvl="3" indent="-114300" algn="l" rtl="0">
              <a:spcBef>
                <a:spcPts val="360"/>
              </a:spcBef>
              <a:spcAft>
                <a:spcPts val="0"/>
              </a:spcAft>
              <a:buClr>
                <a:schemeClr val="accent1"/>
              </a:buClr>
              <a:buFont typeface="Arial"/>
              <a:buChar char="•"/>
              <a:defRPr/>
            </a:lvl4pPr>
            <a:lvl5pPr marL="1371600" marR="0" lvl="4" indent="-114300" algn="l" rtl="0">
              <a:spcBef>
                <a:spcPts val="360"/>
              </a:spcBef>
              <a:spcAft>
                <a:spcPts val="0"/>
              </a:spcAft>
              <a:buClr>
                <a:schemeClr val="accent1"/>
              </a:buClr>
              <a:buFont typeface="Arial"/>
              <a:buChar char="•"/>
              <a:defRPr/>
            </a:lvl5pPr>
            <a:lvl6pPr marL="1645920" marR="0" lvl="5" indent="-134620" algn="l" rtl="0">
              <a:spcBef>
                <a:spcPts val="320"/>
              </a:spcBef>
              <a:buClr>
                <a:schemeClr val="accent1"/>
              </a:buClr>
              <a:buFont typeface="Arial"/>
              <a:buChar char="•"/>
              <a:defRPr/>
            </a:lvl6pPr>
            <a:lvl7pPr marL="1901951" marR="0" lvl="6" indent="-136651" algn="l" rtl="0">
              <a:spcBef>
                <a:spcPts val="320"/>
              </a:spcBef>
              <a:buClr>
                <a:schemeClr val="accent1"/>
              </a:buClr>
              <a:buFont typeface="Arial"/>
              <a:buChar char="•"/>
              <a:defRPr/>
            </a:lvl7pPr>
            <a:lvl8pPr marL="2194560" marR="0" lvl="7" indent="-137160" algn="l" rtl="0">
              <a:spcBef>
                <a:spcPts val="320"/>
              </a:spcBef>
              <a:buClr>
                <a:schemeClr val="accent1"/>
              </a:buClr>
              <a:buFont typeface="Arial"/>
              <a:buChar char="•"/>
              <a:defRPr/>
            </a:lvl8pPr>
            <a:lvl9pPr marL="2468880" marR="0" lvl="8" indent="-132079" algn="l" rtl="0">
              <a:spcBef>
                <a:spcPts val="320"/>
              </a:spcBef>
              <a:buClr>
                <a:schemeClr val="accent1"/>
              </a:buClr>
              <a:buFont typeface="Arial"/>
              <a:buChar char="•"/>
              <a:defRPr/>
            </a:lvl9pPr>
          </a:lstStyle>
          <a:p>
            <a:endParaRPr/>
          </a:p>
        </p:txBody>
      </p:sp>
      <p:sp>
        <p:nvSpPr>
          <p:cNvPr id="12" name="Shape 12"/>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3" name="Shape 13"/>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4" name="Shape 14"/>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
        <p:nvSpPr>
          <p:cNvPr id="15" name="Shape 15"/>
          <p:cNvSpPr txBox="1"/>
          <p:nvPr/>
        </p:nvSpPr>
        <p:spPr>
          <a:xfrm>
            <a:off x="777875" y="0"/>
            <a:ext cx="7543800" cy="3810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Georgia"/>
              <a:ea typeface="Georgia"/>
              <a:cs typeface="Georgia"/>
              <a:sym typeface="Georgia"/>
            </a:endParaRPr>
          </a:p>
        </p:txBody>
      </p:sp>
      <p:sp>
        <p:nvSpPr>
          <p:cNvPr id="16" name="Shape 16"/>
          <p:cNvSpPr txBox="1"/>
          <p:nvPr/>
        </p:nvSpPr>
        <p:spPr>
          <a:xfrm>
            <a:off x="777875" y="6172200"/>
            <a:ext cx="7543800" cy="26987"/>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58"/>
        <p:cNvGrpSpPr/>
        <p:nvPr/>
      </p:nvGrpSpPr>
      <p:grpSpPr>
        <a:xfrm>
          <a:off x="0" y="0"/>
          <a:ext cx="0" cy="0"/>
          <a:chOff x="0" y="0"/>
          <a:chExt cx="0" cy="0"/>
        </a:xfrm>
      </p:grpSpPr>
      <p:sp>
        <p:nvSpPr>
          <p:cNvPr id="59" name="Shape 59"/>
          <p:cNvSpPr txBox="1"/>
          <p:nvPr/>
        </p:nvSpPr>
        <p:spPr>
          <a:xfrm>
            <a:off x="777875" y="0"/>
            <a:ext cx="7543800" cy="30480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Georgia"/>
              <a:ea typeface="Georgia"/>
              <a:cs typeface="Georgia"/>
              <a:sym typeface="Georgia"/>
            </a:endParaRPr>
          </a:p>
        </p:txBody>
      </p:sp>
      <p:sp>
        <p:nvSpPr>
          <p:cNvPr id="60" name="Shape 60"/>
          <p:cNvSpPr txBox="1"/>
          <p:nvPr/>
        </p:nvSpPr>
        <p:spPr>
          <a:xfrm>
            <a:off x="777875" y="6172200"/>
            <a:ext cx="7543800" cy="26987"/>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Georgia"/>
              <a:ea typeface="Georgia"/>
              <a:cs typeface="Georgia"/>
              <a:sym typeface="Georgia"/>
            </a:endParaRPr>
          </a:p>
        </p:txBody>
      </p:sp>
      <p:sp>
        <p:nvSpPr>
          <p:cNvPr id="61" name="Shape 61"/>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marL="0" marR="0" lvl="0" indent="0" algn="l" rtl="0">
              <a:spcBef>
                <a:spcPts val="0"/>
              </a:spcBef>
              <a:spcAft>
                <a:spcPts val="0"/>
              </a:spcAft>
              <a:defRPr/>
            </a:lvl1pPr>
            <a:lvl2pPr marL="0" marR="0" lvl="1" indent="0" algn="l" rtl="0">
              <a:spcBef>
                <a:spcPts val="0"/>
              </a:spcBef>
              <a:spcAft>
                <a:spcPts val="0"/>
              </a:spcAft>
              <a:defRPr/>
            </a:lvl2pPr>
            <a:lvl3pPr marL="0" marR="0" lvl="2" indent="0" algn="l" rtl="0">
              <a:spcBef>
                <a:spcPts val="0"/>
              </a:spcBef>
              <a:spcAft>
                <a:spcPts val="0"/>
              </a:spcAft>
              <a:defRPr/>
            </a:lvl3pPr>
            <a:lvl4pPr marL="0" marR="0" lvl="3" indent="0" algn="l" rtl="0">
              <a:spcBef>
                <a:spcPts val="0"/>
              </a:spcBef>
              <a:spcAft>
                <a:spcPts val="0"/>
              </a:spcAft>
              <a:defRPr/>
            </a:lvl4pPr>
            <a:lvl5pPr marL="0" marR="0" lvl="4" indent="0" algn="l" rtl="0">
              <a:spcBef>
                <a:spcPts val="0"/>
              </a:spcBef>
              <a:spcAft>
                <a:spcPts val="0"/>
              </a:spcAft>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62" name="Shape 62"/>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3050" marR="0" lvl="0" indent="-120650" algn="l" rtl="0">
              <a:spcBef>
                <a:spcPts val="480"/>
              </a:spcBef>
              <a:spcAft>
                <a:spcPts val="0"/>
              </a:spcAft>
              <a:buClr>
                <a:schemeClr val="accent1"/>
              </a:buClr>
              <a:buFont typeface="Arial"/>
              <a:buChar char="•"/>
              <a:defRPr/>
            </a:lvl1pPr>
            <a:lvl2pPr marL="593725" marR="0" lvl="1" indent="-136525" algn="l" rtl="0">
              <a:spcBef>
                <a:spcPts val="440"/>
              </a:spcBef>
              <a:spcAft>
                <a:spcPts val="0"/>
              </a:spcAft>
              <a:buClr>
                <a:schemeClr val="accent1"/>
              </a:buClr>
              <a:buFont typeface="Arial"/>
              <a:buChar char="•"/>
              <a:defRPr/>
            </a:lvl2pPr>
            <a:lvl3pPr marL="868363" marR="0" lvl="2" indent="-106362" algn="l" rtl="0">
              <a:spcBef>
                <a:spcPts val="400"/>
              </a:spcBef>
              <a:spcAft>
                <a:spcPts val="0"/>
              </a:spcAft>
              <a:buClr>
                <a:schemeClr val="accent1"/>
              </a:buClr>
              <a:buFont typeface="Arial"/>
              <a:buChar char="•"/>
              <a:defRPr/>
            </a:lvl3pPr>
            <a:lvl4pPr marL="1143000" marR="0" lvl="3" indent="-114300" algn="l" rtl="0">
              <a:spcBef>
                <a:spcPts val="360"/>
              </a:spcBef>
              <a:spcAft>
                <a:spcPts val="0"/>
              </a:spcAft>
              <a:buClr>
                <a:schemeClr val="accent1"/>
              </a:buClr>
              <a:buFont typeface="Arial"/>
              <a:buChar char="•"/>
              <a:defRPr/>
            </a:lvl4pPr>
            <a:lvl5pPr marL="1371600" marR="0" lvl="4" indent="-114300" algn="l" rtl="0">
              <a:spcBef>
                <a:spcPts val="360"/>
              </a:spcBef>
              <a:spcAft>
                <a:spcPts val="0"/>
              </a:spcAft>
              <a:buClr>
                <a:schemeClr val="accent1"/>
              </a:buClr>
              <a:buFont typeface="Arial"/>
              <a:buChar char="•"/>
              <a:defRPr/>
            </a:lvl5pPr>
            <a:lvl6pPr marL="1645920" marR="0" lvl="5" indent="-134620" algn="l" rtl="0">
              <a:spcBef>
                <a:spcPts val="320"/>
              </a:spcBef>
              <a:buClr>
                <a:schemeClr val="accent1"/>
              </a:buClr>
              <a:buFont typeface="Arial"/>
              <a:buChar char="•"/>
              <a:defRPr/>
            </a:lvl6pPr>
            <a:lvl7pPr marL="1901951" marR="0" lvl="6" indent="-136651" algn="l" rtl="0">
              <a:spcBef>
                <a:spcPts val="320"/>
              </a:spcBef>
              <a:buClr>
                <a:schemeClr val="accent1"/>
              </a:buClr>
              <a:buFont typeface="Arial"/>
              <a:buChar char="•"/>
              <a:defRPr/>
            </a:lvl7pPr>
            <a:lvl8pPr marL="2194560" marR="0" lvl="7" indent="-137160" algn="l" rtl="0">
              <a:spcBef>
                <a:spcPts val="320"/>
              </a:spcBef>
              <a:buClr>
                <a:schemeClr val="accent1"/>
              </a:buClr>
              <a:buFont typeface="Arial"/>
              <a:buChar char="•"/>
              <a:defRPr/>
            </a:lvl8pPr>
            <a:lvl9pPr marL="2468880" marR="0" lvl="8" indent="-132079" algn="l" rtl="0">
              <a:spcBef>
                <a:spcPts val="320"/>
              </a:spcBef>
              <a:buClr>
                <a:schemeClr val="accent1"/>
              </a:buClr>
              <a:buFont typeface="Arial"/>
              <a:buChar char="•"/>
              <a:defRPr/>
            </a:lvl9pPr>
          </a:lstStyle>
          <a:p>
            <a:endParaRPr/>
          </a:p>
        </p:txBody>
      </p:sp>
      <p:sp>
        <p:nvSpPr>
          <p:cNvPr id="63" name="Shape 63"/>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4" name="Shape 64"/>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5" name="Shape 65"/>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72"/>
        <p:cNvGrpSpPr/>
        <p:nvPr/>
      </p:nvGrpSpPr>
      <p:grpSpPr>
        <a:xfrm>
          <a:off x="0" y="0"/>
          <a:ext cx="0" cy="0"/>
          <a:chOff x="0" y="0"/>
          <a:chExt cx="0" cy="0"/>
        </a:xfrm>
      </p:grpSpPr>
      <p:sp>
        <p:nvSpPr>
          <p:cNvPr id="73" name="Shape 73"/>
          <p:cNvSpPr txBox="1"/>
          <p:nvPr/>
        </p:nvSpPr>
        <p:spPr>
          <a:xfrm>
            <a:off x="777875" y="0"/>
            <a:ext cx="7543800" cy="30480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Georgia"/>
              <a:ea typeface="Georgia"/>
              <a:cs typeface="Georgia"/>
              <a:sym typeface="Georgia"/>
            </a:endParaRPr>
          </a:p>
        </p:txBody>
      </p:sp>
      <p:sp>
        <p:nvSpPr>
          <p:cNvPr id="74" name="Shape 74"/>
          <p:cNvSpPr txBox="1"/>
          <p:nvPr/>
        </p:nvSpPr>
        <p:spPr>
          <a:xfrm>
            <a:off x="777875" y="6172200"/>
            <a:ext cx="7543800" cy="26987"/>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Georgia"/>
              <a:ea typeface="Georgia"/>
              <a:cs typeface="Georgia"/>
              <a:sym typeface="Georgia"/>
            </a:endParaRPr>
          </a:p>
        </p:txBody>
      </p:sp>
      <p:sp>
        <p:nvSpPr>
          <p:cNvPr id="75" name="Shape 75"/>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marL="0" marR="0" lvl="0" indent="0" algn="l" rtl="0">
              <a:spcBef>
                <a:spcPts val="0"/>
              </a:spcBef>
              <a:spcAft>
                <a:spcPts val="0"/>
              </a:spcAft>
              <a:defRPr/>
            </a:lvl1pPr>
            <a:lvl2pPr marL="0" marR="0" lvl="1" indent="0" algn="l" rtl="0">
              <a:spcBef>
                <a:spcPts val="0"/>
              </a:spcBef>
              <a:spcAft>
                <a:spcPts val="0"/>
              </a:spcAft>
              <a:defRPr/>
            </a:lvl2pPr>
            <a:lvl3pPr marL="0" marR="0" lvl="2" indent="0" algn="l" rtl="0">
              <a:spcBef>
                <a:spcPts val="0"/>
              </a:spcBef>
              <a:spcAft>
                <a:spcPts val="0"/>
              </a:spcAft>
              <a:defRPr/>
            </a:lvl3pPr>
            <a:lvl4pPr marL="0" marR="0" lvl="3" indent="0" algn="l" rtl="0">
              <a:spcBef>
                <a:spcPts val="0"/>
              </a:spcBef>
              <a:spcAft>
                <a:spcPts val="0"/>
              </a:spcAft>
              <a:defRPr/>
            </a:lvl4pPr>
            <a:lvl5pPr marL="0" marR="0" lvl="4" indent="0" algn="l" rtl="0">
              <a:spcBef>
                <a:spcPts val="0"/>
              </a:spcBef>
              <a:spcAft>
                <a:spcPts val="0"/>
              </a:spcAft>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76" name="Shape 76"/>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3050" marR="0" lvl="0" indent="-120650" algn="l" rtl="0">
              <a:spcBef>
                <a:spcPts val="480"/>
              </a:spcBef>
              <a:spcAft>
                <a:spcPts val="0"/>
              </a:spcAft>
              <a:buClr>
                <a:schemeClr val="accent1"/>
              </a:buClr>
              <a:buFont typeface="Arial"/>
              <a:buChar char="•"/>
              <a:defRPr/>
            </a:lvl1pPr>
            <a:lvl2pPr marL="593725" marR="0" lvl="1" indent="-136525" algn="l" rtl="0">
              <a:spcBef>
                <a:spcPts val="440"/>
              </a:spcBef>
              <a:spcAft>
                <a:spcPts val="0"/>
              </a:spcAft>
              <a:buClr>
                <a:schemeClr val="accent1"/>
              </a:buClr>
              <a:buFont typeface="Arial"/>
              <a:buChar char="•"/>
              <a:defRPr/>
            </a:lvl2pPr>
            <a:lvl3pPr marL="868363" marR="0" lvl="2" indent="-106362" algn="l" rtl="0">
              <a:spcBef>
                <a:spcPts val="400"/>
              </a:spcBef>
              <a:spcAft>
                <a:spcPts val="0"/>
              </a:spcAft>
              <a:buClr>
                <a:schemeClr val="accent1"/>
              </a:buClr>
              <a:buFont typeface="Arial"/>
              <a:buChar char="•"/>
              <a:defRPr/>
            </a:lvl3pPr>
            <a:lvl4pPr marL="1143000" marR="0" lvl="3" indent="-114300" algn="l" rtl="0">
              <a:spcBef>
                <a:spcPts val="360"/>
              </a:spcBef>
              <a:spcAft>
                <a:spcPts val="0"/>
              </a:spcAft>
              <a:buClr>
                <a:schemeClr val="accent1"/>
              </a:buClr>
              <a:buFont typeface="Arial"/>
              <a:buChar char="•"/>
              <a:defRPr/>
            </a:lvl4pPr>
            <a:lvl5pPr marL="1371600" marR="0" lvl="4" indent="-114300" algn="l" rtl="0">
              <a:spcBef>
                <a:spcPts val="360"/>
              </a:spcBef>
              <a:spcAft>
                <a:spcPts val="0"/>
              </a:spcAft>
              <a:buClr>
                <a:schemeClr val="accent1"/>
              </a:buClr>
              <a:buFont typeface="Arial"/>
              <a:buChar char="•"/>
              <a:defRPr/>
            </a:lvl5pPr>
            <a:lvl6pPr marL="1645920" marR="0" lvl="5" indent="-134620" algn="l" rtl="0">
              <a:spcBef>
                <a:spcPts val="320"/>
              </a:spcBef>
              <a:buClr>
                <a:schemeClr val="accent1"/>
              </a:buClr>
              <a:buFont typeface="Arial"/>
              <a:buChar char="•"/>
              <a:defRPr/>
            </a:lvl6pPr>
            <a:lvl7pPr marL="1901951" marR="0" lvl="6" indent="-136651" algn="l" rtl="0">
              <a:spcBef>
                <a:spcPts val="320"/>
              </a:spcBef>
              <a:buClr>
                <a:schemeClr val="accent1"/>
              </a:buClr>
              <a:buFont typeface="Arial"/>
              <a:buChar char="•"/>
              <a:defRPr/>
            </a:lvl7pPr>
            <a:lvl8pPr marL="2194560" marR="0" lvl="7" indent="-137160" algn="l" rtl="0">
              <a:spcBef>
                <a:spcPts val="320"/>
              </a:spcBef>
              <a:buClr>
                <a:schemeClr val="accent1"/>
              </a:buClr>
              <a:buFont typeface="Arial"/>
              <a:buChar char="•"/>
              <a:defRPr/>
            </a:lvl8pPr>
            <a:lvl9pPr marL="2468880" marR="0" lvl="8" indent="-132079" algn="l" rtl="0">
              <a:spcBef>
                <a:spcPts val="320"/>
              </a:spcBef>
              <a:buClr>
                <a:schemeClr val="accent1"/>
              </a:buClr>
              <a:buFont typeface="Arial"/>
              <a:buChar char="•"/>
              <a:defRPr/>
            </a:lvl9pPr>
          </a:lstStyle>
          <a:p>
            <a:endParaRPr/>
          </a:p>
        </p:txBody>
      </p:sp>
      <p:sp>
        <p:nvSpPr>
          <p:cNvPr id="77" name="Shape 77"/>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8" name="Shape 78"/>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9" name="Shape 79"/>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86"/>
        <p:cNvGrpSpPr/>
        <p:nvPr/>
      </p:nvGrpSpPr>
      <p:grpSpPr>
        <a:xfrm>
          <a:off x="0" y="0"/>
          <a:ext cx="0" cy="0"/>
          <a:chOff x="0" y="0"/>
          <a:chExt cx="0" cy="0"/>
        </a:xfrm>
      </p:grpSpPr>
      <p:sp>
        <p:nvSpPr>
          <p:cNvPr id="87" name="Shape 87"/>
          <p:cNvSpPr txBox="1"/>
          <p:nvPr/>
        </p:nvSpPr>
        <p:spPr>
          <a:xfrm>
            <a:off x="777875" y="0"/>
            <a:ext cx="7543800" cy="3810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Georgia"/>
              <a:ea typeface="Georgia"/>
              <a:cs typeface="Georgia"/>
              <a:sym typeface="Georgia"/>
            </a:endParaRPr>
          </a:p>
        </p:txBody>
      </p:sp>
      <p:sp>
        <p:nvSpPr>
          <p:cNvPr id="88" name="Shape 88"/>
          <p:cNvSpPr txBox="1"/>
          <p:nvPr/>
        </p:nvSpPr>
        <p:spPr>
          <a:xfrm>
            <a:off x="777875" y="6172200"/>
            <a:ext cx="7543800" cy="26987"/>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Georgia"/>
              <a:ea typeface="Georgia"/>
              <a:cs typeface="Georgia"/>
              <a:sym typeface="Georgia"/>
            </a:endParaRPr>
          </a:p>
        </p:txBody>
      </p:sp>
      <p:cxnSp>
        <p:nvCxnSpPr>
          <p:cNvPr id="89" name="Shape 89"/>
          <p:cNvCxnSpPr/>
          <p:nvPr/>
        </p:nvCxnSpPr>
        <p:spPr>
          <a:xfrm>
            <a:off x="758825" y="1249362"/>
            <a:ext cx="3657600" cy="1587"/>
          </a:xfrm>
          <a:prstGeom prst="straightConnector1">
            <a:avLst/>
          </a:prstGeom>
          <a:noFill/>
          <a:ln w="15875" cap="flat" cmpd="sng">
            <a:solidFill>
              <a:schemeClr val="accent1"/>
            </a:solidFill>
            <a:prstDash val="solid"/>
            <a:miter/>
            <a:headEnd type="none" w="med" len="med"/>
            <a:tailEnd type="none" w="med" len="med"/>
          </a:ln>
        </p:spPr>
      </p:cxnSp>
      <p:cxnSp>
        <p:nvCxnSpPr>
          <p:cNvPr id="90" name="Shape 90"/>
          <p:cNvCxnSpPr/>
          <p:nvPr/>
        </p:nvCxnSpPr>
        <p:spPr>
          <a:xfrm>
            <a:off x="4645025" y="1249362"/>
            <a:ext cx="3657600" cy="1587"/>
          </a:xfrm>
          <a:prstGeom prst="straightConnector1">
            <a:avLst/>
          </a:prstGeom>
          <a:noFill/>
          <a:ln w="15875" cap="flat" cmpd="sng">
            <a:solidFill>
              <a:schemeClr val="accent1"/>
            </a:solidFill>
            <a:prstDash val="solid"/>
            <a:miter/>
            <a:headEnd type="none" w="med" len="med"/>
            <a:tailEnd type="none" w="med" len="med"/>
          </a:ln>
        </p:spPr>
      </p:cxnSp>
      <p:sp>
        <p:nvSpPr>
          <p:cNvPr id="91" name="Shape 91"/>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marL="0" marR="0" lvl="0" indent="0" algn="l" rtl="0">
              <a:spcBef>
                <a:spcPts val="0"/>
              </a:spcBef>
              <a:spcAft>
                <a:spcPts val="0"/>
              </a:spcAft>
              <a:defRPr/>
            </a:lvl1pPr>
            <a:lvl2pPr marL="0" marR="0" lvl="1" indent="0" algn="l" rtl="0">
              <a:spcBef>
                <a:spcPts val="0"/>
              </a:spcBef>
              <a:spcAft>
                <a:spcPts val="0"/>
              </a:spcAft>
              <a:defRPr/>
            </a:lvl2pPr>
            <a:lvl3pPr marL="0" marR="0" lvl="2" indent="0" algn="l" rtl="0">
              <a:spcBef>
                <a:spcPts val="0"/>
              </a:spcBef>
              <a:spcAft>
                <a:spcPts val="0"/>
              </a:spcAft>
              <a:defRPr/>
            </a:lvl3pPr>
            <a:lvl4pPr marL="0" marR="0" lvl="3" indent="0" algn="l" rtl="0">
              <a:spcBef>
                <a:spcPts val="0"/>
              </a:spcBef>
              <a:spcAft>
                <a:spcPts val="0"/>
              </a:spcAft>
              <a:defRPr/>
            </a:lvl4pPr>
            <a:lvl5pPr marL="0" marR="0" lvl="4" indent="0" algn="l" rtl="0">
              <a:spcBef>
                <a:spcPts val="0"/>
              </a:spcBef>
              <a:spcAft>
                <a:spcPts val="0"/>
              </a:spcAft>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92" name="Shape 92"/>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3050" marR="0" lvl="0" indent="-120650" algn="l" rtl="0">
              <a:spcBef>
                <a:spcPts val="480"/>
              </a:spcBef>
              <a:spcAft>
                <a:spcPts val="0"/>
              </a:spcAft>
              <a:buClr>
                <a:schemeClr val="accent1"/>
              </a:buClr>
              <a:buFont typeface="Arial"/>
              <a:buChar char="•"/>
              <a:defRPr/>
            </a:lvl1pPr>
            <a:lvl2pPr marL="593725" marR="0" lvl="1" indent="-136525" algn="l" rtl="0">
              <a:spcBef>
                <a:spcPts val="440"/>
              </a:spcBef>
              <a:spcAft>
                <a:spcPts val="0"/>
              </a:spcAft>
              <a:buClr>
                <a:schemeClr val="accent1"/>
              </a:buClr>
              <a:buFont typeface="Arial"/>
              <a:buChar char="•"/>
              <a:defRPr/>
            </a:lvl2pPr>
            <a:lvl3pPr marL="868363" marR="0" lvl="2" indent="-106362" algn="l" rtl="0">
              <a:spcBef>
                <a:spcPts val="400"/>
              </a:spcBef>
              <a:spcAft>
                <a:spcPts val="0"/>
              </a:spcAft>
              <a:buClr>
                <a:schemeClr val="accent1"/>
              </a:buClr>
              <a:buFont typeface="Arial"/>
              <a:buChar char="•"/>
              <a:defRPr/>
            </a:lvl3pPr>
            <a:lvl4pPr marL="1143000" marR="0" lvl="3" indent="-114300" algn="l" rtl="0">
              <a:spcBef>
                <a:spcPts val="360"/>
              </a:spcBef>
              <a:spcAft>
                <a:spcPts val="0"/>
              </a:spcAft>
              <a:buClr>
                <a:schemeClr val="accent1"/>
              </a:buClr>
              <a:buFont typeface="Arial"/>
              <a:buChar char="•"/>
              <a:defRPr/>
            </a:lvl4pPr>
            <a:lvl5pPr marL="1371600" marR="0" lvl="4" indent="-114300" algn="l" rtl="0">
              <a:spcBef>
                <a:spcPts val="360"/>
              </a:spcBef>
              <a:spcAft>
                <a:spcPts val="0"/>
              </a:spcAft>
              <a:buClr>
                <a:schemeClr val="accent1"/>
              </a:buClr>
              <a:buFont typeface="Arial"/>
              <a:buChar char="•"/>
              <a:defRPr/>
            </a:lvl5pPr>
            <a:lvl6pPr marL="1645920" marR="0" lvl="5" indent="-134620" algn="l" rtl="0">
              <a:spcBef>
                <a:spcPts val="320"/>
              </a:spcBef>
              <a:buClr>
                <a:schemeClr val="accent1"/>
              </a:buClr>
              <a:buFont typeface="Arial"/>
              <a:buChar char="•"/>
              <a:defRPr/>
            </a:lvl6pPr>
            <a:lvl7pPr marL="1901951" marR="0" lvl="6" indent="-136651" algn="l" rtl="0">
              <a:spcBef>
                <a:spcPts val="320"/>
              </a:spcBef>
              <a:buClr>
                <a:schemeClr val="accent1"/>
              </a:buClr>
              <a:buFont typeface="Arial"/>
              <a:buChar char="•"/>
              <a:defRPr/>
            </a:lvl7pPr>
            <a:lvl8pPr marL="2194560" marR="0" lvl="7" indent="-137160" algn="l" rtl="0">
              <a:spcBef>
                <a:spcPts val="320"/>
              </a:spcBef>
              <a:buClr>
                <a:schemeClr val="accent1"/>
              </a:buClr>
              <a:buFont typeface="Arial"/>
              <a:buChar char="•"/>
              <a:defRPr/>
            </a:lvl8pPr>
            <a:lvl9pPr marL="2468880" marR="0" lvl="8" indent="-132079" algn="l" rtl="0">
              <a:spcBef>
                <a:spcPts val="320"/>
              </a:spcBef>
              <a:buClr>
                <a:schemeClr val="accent1"/>
              </a:buClr>
              <a:buFont typeface="Arial"/>
              <a:buChar char="•"/>
              <a:defRPr/>
            </a:lvl9pPr>
          </a:lstStyle>
          <a:p>
            <a:endParaRPr/>
          </a:p>
        </p:txBody>
      </p:sp>
      <p:sp>
        <p:nvSpPr>
          <p:cNvPr id="93" name="Shape 93"/>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4" name="Shape 94"/>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5" name="Shape 95"/>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05"/>
        <p:cNvGrpSpPr/>
        <p:nvPr/>
      </p:nvGrpSpPr>
      <p:grpSpPr>
        <a:xfrm>
          <a:off x="0" y="0"/>
          <a:ext cx="0" cy="0"/>
          <a:chOff x="0" y="0"/>
          <a:chExt cx="0" cy="0"/>
        </a:xfrm>
      </p:grpSpPr>
      <p:sp>
        <p:nvSpPr>
          <p:cNvPr id="106" name="Shape 106"/>
          <p:cNvSpPr txBox="1"/>
          <p:nvPr/>
        </p:nvSpPr>
        <p:spPr>
          <a:xfrm>
            <a:off x="777875" y="0"/>
            <a:ext cx="7543800" cy="3810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Georgia"/>
              <a:ea typeface="Georgia"/>
              <a:cs typeface="Georgia"/>
              <a:sym typeface="Georgia"/>
            </a:endParaRPr>
          </a:p>
        </p:txBody>
      </p:sp>
      <p:sp>
        <p:nvSpPr>
          <p:cNvPr id="107" name="Shape 107"/>
          <p:cNvSpPr txBox="1"/>
          <p:nvPr/>
        </p:nvSpPr>
        <p:spPr>
          <a:xfrm>
            <a:off x="777875" y="6172200"/>
            <a:ext cx="7543800" cy="26987"/>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Georgia"/>
              <a:ea typeface="Georgia"/>
              <a:cs typeface="Georgia"/>
              <a:sym typeface="Georgia"/>
            </a:endParaRPr>
          </a:p>
        </p:txBody>
      </p:sp>
      <p:cxnSp>
        <p:nvCxnSpPr>
          <p:cNvPr id="108" name="Shape 108"/>
          <p:cNvCxnSpPr/>
          <p:nvPr/>
        </p:nvCxnSpPr>
        <p:spPr>
          <a:xfrm rot="5400000">
            <a:off x="1677192" y="2515392"/>
            <a:ext cx="3809999" cy="1587"/>
          </a:xfrm>
          <a:prstGeom prst="straightConnector1">
            <a:avLst/>
          </a:prstGeom>
          <a:noFill/>
          <a:ln w="15875" cap="flat" cmpd="sng">
            <a:solidFill>
              <a:srgbClr val="989898"/>
            </a:solidFill>
            <a:prstDash val="solid"/>
            <a:miter/>
            <a:headEnd type="none" w="med" len="med"/>
            <a:tailEnd type="none" w="med" len="med"/>
          </a:ln>
        </p:spPr>
      </p:cxnSp>
      <p:sp>
        <p:nvSpPr>
          <p:cNvPr id="109" name="Shape 109"/>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marL="0" marR="0" lvl="0" indent="0" algn="l" rtl="0">
              <a:spcBef>
                <a:spcPts val="0"/>
              </a:spcBef>
              <a:spcAft>
                <a:spcPts val="0"/>
              </a:spcAft>
              <a:defRPr/>
            </a:lvl1pPr>
            <a:lvl2pPr marL="0" marR="0" lvl="1" indent="0" algn="l" rtl="0">
              <a:spcBef>
                <a:spcPts val="0"/>
              </a:spcBef>
              <a:spcAft>
                <a:spcPts val="0"/>
              </a:spcAft>
              <a:defRPr/>
            </a:lvl2pPr>
            <a:lvl3pPr marL="0" marR="0" lvl="2" indent="0" algn="l" rtl="0">
              <a:spcBef>
                <a:spcPts val="0"/>
              </a:spcBef>
              <a:spcAft>
                <a:spcPts val="0"/>
              </a:spcAft>
              <a:defRPr/>
            </a:lvl3pPr>
            <a:lvl4pPr marL="0" marR="0" lvl="3" indent="0" algn="l" rtl="0">
              <a:spcBef>
                <a:spcPts val="0"/>
              </a:spcBef>
              <a:spcAft>
                <a:spcPts val="0"/>
              </a:spcAft>
              <a:defRPr/>
            </a:lvl4pPr>
            <a:lvl5pPr marL="0" marR="0" lvl="4" indent="0" algn="l" rtl="0">
              <a:spcBef>
                <a:spcPts val="0"/>
              </a:spcBef>
              <a:spcAft>
                <a:spcPts val="0"/>
              </a:spcAft>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0" name="Shape 110"/>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3050" marR="0" lvl="0" indent="-120650" algn="l" rtl="0">
              <a:spcBef>
                <a:spcPts val="480"/>
              </a:spcBef>
              <a:spcAft>
                <a:spcPts val="0"/>
              </a:spcAft>
              <a:buClr>
                <a:schemeClr val="accent1"/>
              </a:buClr>
              <a:buFont typeface="Arial"/>
              <a:buChar char="•"/>
              <a:defRPr/>
            </a:lvl1pPr>
            <a:lvl2pPr marL="593725" marR="0" lvl="1" indent="-136525" algn="l" rtl="0">
              <a:spcBef>
                <a:spcPts val="440"/>
              </a:spcBef>
              <a:spcAft>
                <a:spcPts val="0"/>
              </a:spcAft>
              <a:buClr>
                <a:schemeClr val="accent1"/>
              </a:buClr>
              <a:buFont typeface="Arial"/>
              <a:buChar char="•"/>
              <a:defRPr/>
            </a:lvl2pPr>
            <a:lvl3pPr marL="868363" marR="0" lvl="2" indent="-106362" algn="l" rtl="0">
              <a:spcBef>
                <a:spcPts val="400"/>
              </a:spcBef>
              <a:spcAft>
                <a:spcPts val="0"/>
              </a:spcAft>
              <a:buClr>
                <a:schemeClr val="accent1"/>
              </a:buClr>
              <a:buFont typeface="Arial"/>
              <a:buChar char="•"/>
              <a:defRPr/>
            </a:lvl3pPr>
            <a:lvl4pPr marL="1143000" marR="0" lvl="3" indent="-114300" algn="l" rtl="0">
              <a:spcBef>
                <a:spcPts val="360"/>
              </a:spcBef>
              <a:spcAft>
                <a:spcPts val="0"/>
              </a:spcAft>
              <a:buClr>
                <a:schemeClr val="accent1"/>
              </a:buClr>
              <a:buFont typeface="Arial"/>
              <a:buChar char="•"/>
              <a:defRPr/>
            </a:lvl4pPr>
            <a:lvl5pPr marL="1371600" marR="0" lvl="4" indent="-114300" algn="l" rtl="0">
              <a:spcBef>
                <a:spcPts val="360"/>
              </a:spcBef>
              <a:spcAft>
                <a:spcPts val="0"/>
              </a:spcAft>
              <a:buClr>
                <a:schemeClr val="accent1"/>
              </a:buClr>
              <a:buFont typeface="Arial"/>
              <a:buChar char="•"/>
              <a:defRPr/>
            </a:lvl5pPr>
            <a:lvl6pPr marL="1645920" marR="0" lvl="5" indent="-134620" algn="l" rtl="0">
              <a:spcBef>
                <a:spcPts val="320"/>
              </a:spcBef>
              <a:buClr>
                <a:schemeClr val="accent1"/>
              </a:buClr>
              <a:buFont typeface="Arial"/>
              <a:buChar char="•"/>
              <a:defRPr/>
            </a:lvl6pPr>
            <a:lvl7pPr marL="1901951" marR="0" lvl="6" indent="-136651" algn="l" rtl="0">
              <a:spcBef>
                <a:spcPts val="320"/>
              </a:spcBef>
              <a:buClr>
                <a:schemeClr val="accent1"/>
              </a:buClr>
              <a:buFont typeface="Arial"/>
              <a:buChar char="•"/>
              <a:defRPr/>
            </a:lvl7pPr>
            <a:lvl8pPr marL="2194560" marR="0" lvl="7" indent="-137160" algn="l" rtl="0">
              <a:spcBef>
                <a:spcPts val="320"/>
              </a:spcBef>
              <a:buClr>
                <a:schemeClr val="accent1"/>
              </a:buClr>
              <a:buFont typeface="Arial"/>
              <a:buChar char="•"/>
              <a:defRPr/>
            </a:lvl8pPr>
            <a:lvl9pPr marL="2468880" marR="0" lvl="8" indent="-132079" algn="l" rtl="0">
              <a:spcBef>
                <a:spcPts val="320"/>
              </a:spcBef>
              <a:buClr>
                <a:schemeClr val="accent1"/>
              </a:buClr>
              <a:buFont typeface="Arial"/>
              <a:buChar char="•"/>
              <a:defRPr/>
            </a:lvl9pPr>
          </a:lstStyle>
          <a:p>
            <a:endParaRPr/>
          </a:p>
        </p:txBody>
      </p:sp>
      <p:sp>
        <p:nvSpPr>
          <p:cNvPr id="111" name="Shape 111"/>
          <p:cNvSpPr txBox="1">
            <a:spLocks noGrp="1"/>
          </p:cNvSpPr>
          <p:nvPr>
            <p:ph type="dt" idx="10"/>
          </p:nvPr>
        </p:nvSpPr>
        <p:spPr>
          <a:xfrm>
            <a:off x="6248400" y="6208712"/>
            <a:ext cx="2133599"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12" name="Shape 112"/>
          <p:cNvSpPr txBox="1">
            <a:spLocks noGrp="1"/>
          </p:cNvSpPr>
          <p:nvPr>
            <p:ph type="ftr" idx="11"/>
          </p:nvPr>
        </p:nvSpPr>
        <p:spPr>
          <a:xfrm>
            <a:off x="762000" y="6208712"/>
            <a:ext cx="4873624"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13" name="Shape 113"/>
          <p:cNvSpPr txBox="1">
            <a:spLocks noGrp="1"/>
          </p:cNvSpPr>
          <p:nvPr>
            <p:ph type="sldNum" idx="12"/>
          </p:nvPr>
        </p:nvSpPr>
        <p:spPr>
          <a:xfrm>
            <a:off x="7620000" y="5688012"/>
            <a:ext cx="762000"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262626"/>
              </a:buClr>
              <a:buSzPct val="25000"/>
              <a:buFont typeface="Impact"/>
              <a:buNone/>
            </a:pPr>
            <a:fld id="{00000000-1234-1234-1234-123412341234}" type="slidenum">
              <a:rPr lang="en-US" sz="2400" b="0" i="0" u="none" strike="noStrike" cap="none">
                <a:solidFill>
                  <a:srgbClr val="262626"/>
                </a:solidFill>
                <a:latin typeface="Impact"/>
                <a:ea typeface="Impact"/>
                <a:cs typeface="Impact"/>
                <a:sym typeface="Impact"/>
              </a:rPr>
              <a:t>‹#›</a:t>
            </a:fld>
            <a:endParaRPr lang="en-US" sz="2400" b="0" i="0" u="none" strike="noStrike" cap="none">
              <a:solidFill>
                <a:srgbClr val="262626"/>
              </a:solidFill>
              <a:latin typeface="Impact"/>
              <a:ea typeface="Impact"/>
              <a:cs typeface="Impact"/>
              <a:sym typeface="Impact"/>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ctrTitle" idx="4294967295"/>
          </p:nvPr>
        </p:nvSpPr>
        <p:spPr>
          <a:xfrm>
            <a:off x="990600" y="609600"/>
            <a:ext cx="7086600" cy="18288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Impact"/>
              <a:buNone/>
            </a:pPr>
            <a:r>
              <a:rPr lang="en-US" sz="5400" b="1" i="1" u="none" strike="noStrike" cap="none">
                <a:solidFill>
                  <a:schemeClr val="dk1"/>
                </a:solidFill>
                <a:latin typeface="Impact"/>
                <a:ea typeface="Impact"/>
                <a:cs typeface="Impact"/>
                <a:sym typeface="Impact"/>
              </a:rPr>
              <a:t>First Amendment:</a:t>
            </a:r>
            <a:br>
              <a:rPr lang="en-US" sz="5400" b="1" i="1" u="none" strike="noStrike" cap="none">
                <a:solidFill>
                  <a:schemeClr val="dk1"/>
                </a:solidFill>
                <a:latin typeface="Impact"/>
                <a:ea typeface="Impact"/>
                <a:cs typeface="Impact"/>
                <a:sym typeface="Impact"/>
              </a:rPr>
            </a:br>
            <a:r>
              <a:rPr lang="en-US" sz="3600" b="1" i="1" u="none" strike="noStrike" cap="none">
                <a:solidFill>
                  <a:schemeClr val="dk1"/>
                </a:solidFill>
                <a:latin typeface="Impact"/>
                <a:ea typeface="Impact"/>
                <a:cs typeface="Impact"/>
                <a:sym typeface="Impact"/>
              </a:rPr>
              <a:t>What is “Freedom of Religion”?</a:t>
            </a:r>
          </a:p>
        </p:txBody>
      </p:sp>
      <p:sp>
        <p:nvSpPr>
          <p:cNvPr id="127" name="Shape 127"/>
          <p:cNvSpPr txBox="1">
            <a:spLocks noGrp="1"/>
          </p:cNvSpPr>
          <p:nvPr>
            <p:ph type="subTitle" idx="4294967295"/>
          </p:nvPr>
        </p:nvSpPr>
        <p:spPr>
          <a:xfrm>
            <a:off x="1828800" y="4572000"/>
            <a:ext cx="6469061" cy="2141537"/>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accent1"/>
              </a:buClr>
              <a:buSzPct val="25000"/>
              <a:buFont typeface="Arial"/>
              <a:buNone/>
            </a:pPr>
            <a:r>
              <a:rPr lang="en-US" sz="2800" b="0" i="0" u="none" strike="noStrike" cap="none">
                <a:solidFill>
                  <a:schemeClr val="dk2"/>
                </a:solidFill>
                <a:latin typeface="Times New Roman"/>
                <a:ea typeface="Times New Roman"/>
                <a:cs typeface="Times New Roman"/>
                <a:sym typeface="Times New Roman"/>
              </a:rPr>
              <a:t>Civil Liberties</a:t>
            </a:r>
          </a:p>
        </p:txBody>
      </p:sp>
      <p:pic>
        <p:nvPicPr>
          <p:cNvPr id="128" name="Shape 128"/>
          <p:cNvPicPr preferRelativeResize="0"/>
          <p:nvPr/>
        </p:nvPicPr>
        <p:blipFill rotWithShape="1">
          <a:blip r:embed="rId3">
            <a:alphaModFix/>
          </a:blip>
          <a:srcRect/>
          <a:stretch/>
        </p:blipFill>
        <p:spPr>
          <a:xfrm>
            <a:off x="457200" y="2438400"/>
            <a:ext cx="5578475" cy="3124199"/>
          </a:xfrm>
          <a:prstGeom prst="rect">
            <a:avLst/>
          </a:prstGeom>
          <a:noFill/>
          <a:ln>
            <a:noFill/>
          </a:ln>
        </p:spPr>
      </p:pic>
      <p:pic>
        <p:nvPicPr>
          <p:cNvPr id="129" name="Shape 129"/>
          <p:cNvPicPr preferRelativeResize="0"/>
          <p:nvPr/>
        </p:nvPicPr>
        <p:blipFill rotWithShape="1">
          <a:blip r:embed="rId4">
            <a:alphaModFix/>
          </a:blip>
          <a:srcRect/>
          <a:stretch/>
        </p:blipFill>
        <p:spPr>
          <a:xfrm>
            <a:off x="6629400" y="2590800"/>
            <a:ext cx="1847849" cy="2476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Lemon vs Kurtzman</a:t>
            </a:r>
          </a:p>
        </p:txBody>
      </p:sp>
      <p:sp>
        <p:nvSpPr>
          <p:cNvPr id="190" name="Shape 190"/>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1" i="0" u="none" strike="noStrike" cap="none">
                <a:solidFill>
                  <a:schemeClr val="dk2"/>
                </a:solidFill>
                <a:latin typeface="Times New Roman"/>
                <a:ea typeface="Times New Roman"/>
                <a:cs typeface="Times New Roman"/>
                <a:sym typeface="Times New Roman"/>
              </a:rPr>
              <a:t>Facts of the Case</a:t>
            </a:r>
            <a:r>
              <a:rPr lang="en-US" sz="2400" b="0" i="0" u="none" strike="noStrike" cap="none">
                <a:solidFill>
                  <a:schemeClr val="dk2"/>
                </a:solidFill>
                <a:latin typeface="Times New Roman"/>
                <a:ea typeface="Times New Roman"/>
                <a:cs typeface="Times New Roman"/>
                <a:sym typeface="Times New Roman"/>
              </a:rPr>
              <a:t> </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This case was heard concurrently with two others, Earley v. DiCenso (1971) and Robinson v. DiCenso (1971). The cases involved controversies over laws in Pennsylvania and Rhode Island. In Pennsylvania, a statute provided financial support for teacher salaries, textbooks, and instructional materials for secular subjects to non-public schools. The Rhode Island statute provided direct supplemental salary payments to teachers in non-public elementary schools. Each statute made aid available to "church-related educational institutions."</a:t>
            </a:r>
          </a:p>
          <a:p>
            <a:pPr marL="0" marR="0" lvl="0" indent="0" algn="l" rtl="0">
              <a:spcBef>
                <a:spcPts val="0"/>
              </a:spcBef>
              <a:buSzPct val="25000"/>
              <a:buNone/>
            </a:pPr>
            <a:endParaRPr sz="2400" b="0" i="0" u="none" strike="noStrike" cap="none">
              <a:solidFill>
                <a:schemeClr val="dk2"/>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Lemon vs Kurtzman</a:t>
            </a:r>
          </a:p>
        </p:txBody>
      </p:sp>
      <p:sp>
        <p:nvSpPr>
          <p:cNvPr id="196" name="Shape 196"/>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1" i="0" u="none" strike="noStrike" cap="none">
                <a:solidFill>
                  <a:schemeClr val="dk2"/>
                </a:solidFill>
                <a:latin typeface="Times New Roman"/>
                <a:ea typeface="Times New Roman"/>
                <a:cs typeface="Times New Roman"/>
                <a:sym typeface="Times New Roman"/>
              </a:rPr>
              <a:t>Question </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Did the Rhode Island and Pennsylvania statutes violate the First Amendment's Establishment Clause by making state financial aid available to "church- related educational institutions"?</a:t>
            </a:r>
          </a:p>
          <a:p>
            <a:pPr marL="0" marR="0" lvl="0" indent="0" algn="l" rtl="0">
              <a:spcBef>
                <a:spcPts val="0"/>
              </a:spcBef>
              <a:buSzPct val="25000"/>
              <a:buNone/>
            </a:pPr>
            <a:endParaRPr sz="2400" b="0" i="0" u="none" strike="noStrike" cap="none">
              <a:solidFill>
                <a:schemeClr val="dk2"/>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Lemon vs Kurtzman</a:t>
            </a:r>
          </a:p>
        </p:txBody>
      </p:sp>
      <p:sp>
        <p:nvSpPr>
          <p:cNvPr id="202" name="Shape 202"/>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None/>
            </a:pPr>
            <a:endParaRPr sz="2400" b="0" i="0" u="none" strike="noStrike" cap="none">
              <a:solidFill>
                <a:schemeClr val="dk2"/>
              </a:solidFill>
              <a:latin typeface="Times New Roman"/>
              <a:ea typeface="Times New Roman"/>
              <a:cs typeface="Times New Roman"/>
              <a:sym typeface="Times New Roman"/>
            </a:endParaRPr>
          </a:p>
          <a:p>
            <a:pPr marL="273050" marR="0" lvl="0" indent="-273050" algn="l" rtl="0">
              <a:lnSpc>
                <a:spcPct val="100000"/>
              </a:lnSpc>
              <a:spcBef>
                <a:spcPts val="480"/>
              </a:spcBef>
              <a:spcAft>
                <a:spcPts val="0"/>
              </a:spcAft>
              <a:buClr>
                <a:schemeClr val="accent1"/>
              </a:buClr>
              <a:buSzPct val="100000"/>
              <a:buFont typeface="Arial"/>
              <a:buChar char="•"/>
            </a:pPr>
            <a:r>
              <a:rPr lang="en-US" sz="2400" b="1" i="0" u="none" strike="noStrike" cap="none">
                <a:solidFill>
                  <a:schemeClr val="dk2"/>
                </a:solidFill>
                <a:latin typeface="Times New Roman"/>
                <a:ea typeface="Times New Roman"/>
                <a:cs typeface="Times New Roman"/>
                <a:sym typeface="Times New Roman"/>
              </a:rPr>
              <a:t>Conclusion</a:t>
            </a:r>
            <a:r>
              <a:rPr lang="en-US" sz="2400" b="0" i="0" u="none" strike="noStrike" cap="none">
                <a:solidFill>
                  <a:schemeClr val="dk2"/>
                </a:solidFill>
                <a:latin typeface="Times New Roman"/>
                <a:ea typeface="Times New Roman"/>
                <a:cs typeface="Times New Roman"/>
                <a:sym typeface="Times New Roman"/>
              </a:rPr>
              <a:t> </a:t>
            </a:r>
          </a:p>
          <a:p>
            <a:pPr marL="273050" marR="0" lvl="0" indent="-273050" algn="l" rtl="0">
              <a:lnSpc>
                <a:spcPct val="100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Decision: 8 votes for Lemon, 0 vote(s) against</a:t>
            </a:r>
          </a:p>
          <a:p>
            <a:pPr marL="273050" marR="0" lvl="0" indent="-273050" algn="l" rtl="0">
              <a:lnSpc>
                <a:spcPct val="100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Legal provision: Establishment of Religion</a:t>
            </a:r>
          </a:p>
          <a:p>
            <a:pPr marL="273050" marR="0" lvl="0" indent="-273050" algn="l" rtl="0">
              <a:lnSpc>
                <a:spcPct val="100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Yes. Writing for the majority, Chief Justice Burger articulated a three-part test for laws dealing with religious establishment. To be constitutional, a statute must have "a secular legislative purpose," it must have principal effects which neither advance nor inhibit religion, and it must not foster "an excessive government entanglement with religion." The Court found that the subsidization of parochial schools furthered a process of religious inculcation, and that the "continuing state surveillance" necessary to enforce the specific provisions of the laws would inevitably entangle the state in religious affairs. The Court also noted the presence of an unhealthy "divisive political potential" concerning legislation which appropriates support to religious schools.</a:t>
            </a:r>
          </a:p>
          <a:p>
            <a:pPr marL="0" marR="0" lvl="0" indent="0" algn="l" rtl="0">
              <a:spcBef>
                <a:spcPts val="0"/>
              </a:spcBef>
              <a:buSzPct val="25000"/>
              <a:buNone/>
            </a:pPr>
            <a:endParaRPr sz="2000" b="0" i="0" u="none" strike="noStrike" cap="none">
              <a:solidFill>
                <a:schemeClr val="dk2"/>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Test</a:t>
            </a:r>
          </a:p>
        </p:txBody>
      </p:sp>
      <p:sp>
        <p:nvSpPr>
          <p:cNvPr id="208" name="Shape 208"/>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Do you think the law or program violates the establishment clause?</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Does your position reflect a broad, narrow, or literal interpretation of the establishment clause? Explain your answer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idx="4294967295"/>
          </p:nvPr>
        </p:nvSpPr>
        <p:spPr>
          <a:xfrm>
            <a:off x="1600200" y="381000"/>
            <a:ext cx="7543800" cy="9144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Religion &amp; Schools</a:t>
            </a:r>
          </a:p>
        </p:txBody>
      </p:sp>
      <p:sp>
        <p:nvSpPr>
          <p:cNvPr id="215" name="Shape 215"/>
          <p:cNvSpPr txBox="1">
            <a:spLocks noGrp="1"/>
          </p:cNvSpPr>
          <p:nvPr>
            <p:ph type="body" idx="4294967295"/>
          </p:nvPr>
        </p:nvSpPr>
        <p:spPr>
          <a:xfrm>
            <a:off x="914400" y="1752600"/>
            <a:ext cx="7239000" cy="4190999"/>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Most cases under the Establishment Clause involve </a:t>
            </a:r>
            <a:r>
              <a:rPr lang="en-US" sz="2400" b="0" i="0" u="none" strike="noStrike" cap="none">
                <a:solidFill>
                  <a:srgbClr val="F51420"/>
                </a:solidFill>
                <a:latin typeface="Times New Roman"/>
                <a:ea typeface="Times New Roman"/>
                <a:cs typeface="Times New Roman"/>
                <a:sym typeface="Times New Roman"/>
              </a:rPr>
              <a:t>religion &amp; education</a:t>
            </a:r>
            <a:r>
              <a:rPr lang="en-US" sz="2400" b="0" i="0" u="none" strike="noStrike" cap="none">
                <a:solidFill>
                  <a:schemeClr val="dk2"/>
                </a:solidFill>
                <a:latin typeface="Times New Roman"/>
                <a:ea typeface="Times New Roman"/>
                <a:cs typeface="Times New Roman"/>
                <a:sym typeface="Times New Roman"/>
              </a:rPr>
              <a:t>.</a:t>
            </a:r>
          </a:p>
          <a:p>
            <a:pPr marL="593725" marR="0" lvl="1" indent="-276225" algn="l" rtl="0">
              <a:lnSpc>
                <a:spcPct val="100000"/>
              </a:lnSpc>
              <a:spcBef>
                <a:spcPts val="440"/>
              </a:spcBef>
              <a:spcAft>
                <a:spcPts val="0"/>
              </a:spcAft>
              <a:buClr>
                <a:schemeClr val="accent1"/>
              </a:buClr>
              <a:buSzPct val="100000"/>
              <a:buFont typeface="Arial"/>
              <a:buChar char="•"/>
            </a:pPr>
            <a:r>
              <a:rPr lang="en-US" sz="2200" b="0" i="0" u="none" strike="noStrike" cap="none">
                <a:solidFill>
                  <a:schemeClr val="dk2"/>
                </a:solidFill>
                <a:latin typeface="Times New Roman"/>
                <a:ea typeface="Times New Roman"/>
                <a:cs typeface="Times New Roman"/>
                <a:sym typeface="Times New Roman"/>
              </a:rPr>
              <a:t>Released Time</a:t>
            </a:r>
          </a:p>
          <a:p>
            <a:pPr marL="593725" marR="0" lvl="1" indent="-276225" algn="l" rtl="0">
              <a:lnSpc>
                <a:spcPct val="100000"/>
              </a:lnSpc>
              <a:spcBef>
                <a:spcPts val="440"/>
              </a:spcBef>
              <a:spcAft>
                <a:spcPts val="0"/>
              </a:spcAft>
              <a:buClr>
                <a:schemeClr val="accent1"/>
              </a:buClr>
              <a:buSzPct val="100000"/>
              <a:buFont typeface="Arial"/>
              <a:buChar char="•"/>
            </a:pPr>
            <a:r>
              <a:rPr lang="en-US" sz="2200" b="0" i="0" u="none" strike="noStrike" cap="none">
                <a:solidFill>
                  <a:schemeClr val="dk2"/>
                </a:solidFill>
                <a:latin typeface="Times New Roman"/>
                <a:ea typeface="Times New Roman"/>
                <a:cs typeface="Times New Roman"/>
                <a:sym typeface="Times New Roman"/>
              </a:rPr>
              <a:t>School Prayer</a:t>
            </a:r>
          </a:p>
          <a:p>
            <a:pPr marL="593725" marR="0" lvl="1" indent="-276225" algn="l" rtl="0">
              <a:lnSpc>
                <a:spcPct val="100000"/>
              </a:lnSpc>
              <a:spcBef>
                <a:spcPts val="440"/>
              </a:spcBef>
              <a:spcAft>
                <a:spcPts val="0"/>
              </a:spcAft>
              <a:buClr>
                <a:schemeClr val="accent1"/>
              </a:buClr>
              <a:buSzPct val="100000"/>
              <a:buFont typeface="Arial"/>
              <a:buChar char="•"/>
            </a:pPr>
            <a:r>
              <a:rPr lang="en-US" sz="2200" b="0" i="0" u="none" strike="noStrike" cap="none">
                <a:solidFill>
                  <a:schemeClr val="dk2"/>
                </a:solidFill>
                <a:latin typeface="Times New Roman"/>
                <a:ea typeface="Times New Roman"/>
                <a:cs typeface="Times New Roman"/>
                <a:sym typeface="Times New Roman"/>
              </a:rPr>
              <a:t>Evolution</a:t>
            </a:r>
          </a:p>
          <a:p>
            <a:pPr marL="593725" marR="0" lvl="1" indent="-276225" algn="l" rtl="0">
              <a:lnSpc>
                <a:spcPct val="100000"/>
              </a:lnSpc>
              <a:spcBef>
                <a:spcPts val="440"/>
              </a:spcBef>
              <a:spcAft>
                <a:spcPts val="0"/>
              </a:spcAft>
              <a:buClr>
                <a:schemeClr val="accent1"/>
              </a:buClr>
              <a:buSzPct val="100000"/>
              <a:buFont typeface="Arial"/>
              <a:buChar char="•"/>
            </a:pPr>
            <a:r>
              <a:rPr lang="en-US" sz="2200" b="0" i="0" u="none" strike="noStrike" cap="none">
                <a:solidFill>
                  <a:schemeClr val="dk2"/>
                </a:solidFill>
                <a:latin typeface="Times New Roman"/>
                <a:ea typeface="Times New Roman"/>
                <a:cs typeface="Times New Roman"/>
                <a:sym typeface="Times New Roman"/>
              </a:rPr>
              <a:t>Equal Access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idx="4294967295"/>
          </p:nvPr>
        </p:nvSpPr>
        <p:spPr>
          <a:xfrm>
            <a:off x="1981200" y="304800"/>
            <a:ext cx="7162799" cy="9144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Parochaid</a:t>
            </a:r>
          </a:p>
        </p:txBody>
      </p:sp>
      <p:sp>
        <p:nvSpPr>
          <p:cNvPr id="222" name="Shape 222"/>
          <p:cNvSpPr txBox="1">
            <a:spLocks noGrp="1"/>
          </p:cNvSpPr>
          <p:nvPr>
            <p:ph type="body" idx="4294967295"/>
          </p:nvPr>
        </p:nvSpPr>
        <p:spPr>
          <a:xfrm>
            <a:off x="1371600" y="1828800"/>
            <a:ext cx="7772400" cy="4114800"/>
          </a:xfrm>
          <a:prstGeom prst="rect">
            <a:avLst/>
          </a:prstGeom>
          <a:noFill/>
          <a:ln>
            <a:noFill/>
          </a:ln>
        </p:spPr>
        <p:txBody>
          <a:bodyPr lIns="91425" tIns="45700" rIns="91425" bIns="45700" anchor="ctr" anchorCtr="0">
            <a:noAutofit/>
          </a:bodyPr>
          <a:lstStyle/>
          <a:p>
            <a:pPr marL="273050" marR="0" lvl="0" indent="-273050" algn="l" rtl="0">
              <a:lnSpc>
                <a:spcPct val="8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What is “</a:t>
            </a:r>
            <a:r>
              <a:rPr lang="en-US" sz="2400" b="0" i="0" u="none" strike="noStrike" cap="none">
                <a:solidFill>
                  <a:srgbClr val="F51420"/>
                </a:solidFill>
                <a:latin typeface="Times New Roman"/>
                <a:ea typeface="Times New Roman"/>
                <a:cs typeface="Times New Roman"/>
                <a:sym typeface="Times New Roman"/>
              </a:rPr>
              <a:t>parochaid</a:t>
            </a:r>
            <a:r>
              <a:rPr lang="en-US" sz="2400" b="0" i="0" u="none" strike="noStrike" cap="none">
                <a:solidFill>
                  <a:schemeClr val="dk2"/>
                </a:solidFill>
                <a:latin typeface="Times New Roman"/>
                <a:ea typeface="Times New Roman"/>
                <a:cs typeface="Times New Roman"/>
                <a:sym typeface="Times New Roman"/>
              </a:rPr>
              <a:t>”?</a:t>
            </a:r>
          </a:p>
          <a:p>
            <a:pPr marL="273050" marR="0" lvl="0" indent="-273050" algn="l" rtl="0">
              <a:lnSpc>
                <a:spcPct val="8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Court tends to be more lenient about aid to religious colleges/universities as apposed to primary schools</a:t>
            </a:r>
          </a:p>
          <a:p>
            <a:pPr marL="273050" marR="0" lvl="0" indent="-273050" algn="l" rtl="0">
              <a:lnSpc>
                <a:spcPct val="8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Tax deductions for both public &amp; private educations expenses are acceptable.</a:t>
            </a:r>
          </a:p>
          <a:p>
            <a:pPr marL="593725" marR="0" lvl="1" indent="-276225" algn="l" rtl="0">
              <a:lnSpc>
                <a:spcPct val="8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Tuition Tax Credit for parochial schools is NOT.</a:t>
            </a:r>
          </a:p>
          <a:p>
            <a:pPr marL="273050" marR="0" lvl="0" indent="-273050" algn="l" rtl="0">
              <a:lnSpc>
                <a:spcPct val="8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States CAN lend textbooks, but NOT movie projectors, films, tape recorders, maps and globes.</a:t>
            </a:r>
          </a:p>
          <a:p>
            <a:pPr marL="593725" marR="0" lvl="1" indent="-276225" algn="l" rtl="0">
              <a:lnSpc>
                <a:spcPct val="80000"/>
              </a:lnSpc>
              <a:spcBef>
                <a:spcPts val="480"/>
              </a:spcBef>
              <a:spcAft>
                <a:spcPts val="0"/>
              </a:spcAft>
              <a:buClr>
                <a:schemeClr val="accent1"/>
              </a:buClr>
              <a:buSzPct val="100000"/>
              <a:buFont typeface="Arial"/>
              <a:buChar char="•"/>
            </a:pPr>
            <a:r>
              <a:rPr lang="en-US" sz="2400" b="0" i="0" u="none" strike="noStrike" cap="none">
                <a:solidFill>
                  <a:srgbClr val="F51420"/>
                </a:solidFill>
                <a:latin typeface="Times New Roman"/>
                <a:ea typeface="Times New Roman"/>
                <a:cs typeface="Times New Roman"/>
                <a:sym typeface="Times New Roman"/>
              </a:rPr>
              <a:t>Why?</a:t>
            </a:r>
          </a:p>
          <a:p>
            <a:pPr marL="273050" marR="0" lvl="0" indent="-273050" algn="l" rtl="0">
              <a:lnSpc>
                <a:spcPct val="8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States can NOT fund field trips by religious schools.</a:t>
            </a:r>
          </a:p>
          <a:p>
            <a:pPr marL="273050" marR="0" lvl="0" indent="-273050" algn="l" rtl="0">
              <a:spcBef>
                <a:spcPts val="480"/>
              </a:spcBef>
              <a:spcAft>
                <a:spcPts val="0"/>
              </a:spcAft>
              <a:buClr>
                <a:schemeClr val="accent1"/>
              </a:buClr>
              <a:buSzPct val="100000"/>
              <a:buFont typeface="Arial"/>
              <a:buNone/>
            </a:pPr>
            <a:endParaRPr sz="2400" b="0" i="0" u="none" strike="noStrike" cap="none">
              <a:solidFill>
                <a:schemeClr val="dk2"/>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idx="4294967295"/>
          </p:nvPr>
        </p:nvSpPr>
        <p:spPr>
          <a:xfrm>
            <a:off x="1600200" y="381000"/>
            <a:ext cx="7543800" cy="9144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School Prayer</a:t>
            </a:r>
          </a:p>
        </p:txBody>
      </p:sp>
      <p:sp>
        <p:nvSpPr>
          <p:cNvPr id="229" name="Shape 229"/>
          <p:cNvSpPr txBox="1">
            <a:spLocks noGrp="1"/>
          </p:cNvSpPr>
          <p:nvPr>
            <p:ph type="body" idx="4294967295"/>
          </p:nvPr>
        </p:nvSpPr>
        <p:spPr>
          <a:xfrm>
            <a:off x="914400" y="1600200"/>
            <a:ext cx="7239000" cy="4190999"/>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800" b="0" i="0" u="none" strike="noStrike" cap="none">
                <a:solidFill>
                  <a:schemeClr val="dk2"/>
                </a:solidFill>
                <a:latin typeface="Times New Roman"/>
                <a:ea typeface="Times New Roman"/>
                <a:cs typeface="Times New Roman"/>
                <a:sym typeface="Times New Roman"/>
              </a:rPr>
              <a:t>The Court HAS prohibited school sponsorship of religious exercises.</a:t>
            </a:r>
          </a:p>
          <a:p>
            <a:pPr marL="273050" marR="0" lvl="0" indent="-273050" algn="l" rtl="0">
              <a:lnSpc>
                <a:spcPct val="100000"/>
              </a:lnSpc>
              <a:spcBef>
                <a:spcPts val="560"/>
              </a:spcBef>
              <a:spcAft>
                <a:spcPts val="0"/>
              </a:spcAft>
              <a:buClr>
                <a:schemeClr val="accent1"/>
              </a:buClr>
              <a:buSzPct val="100000"/>
              <a:buFont typeface="Arial"/>
              <a:buChar char="•"/>
            </a:pPr>
            <a:r>
              <a:rPr lang="en-US" sz="2800" b="0" i="0" u="none" strike="noStrike" cap="none">
                <a:solidFill>
                  <a:schemeClr val="dk2"/>
                </a:solidFill>
                <a:latin typeface="Times New Roman"/>
                <a:ea typeface="Times New Roman"/>
                <a:cs typeface="Times New Roman"/>
                <a:sym typeface="Times New Roman"/>
              </a:rPr>
              <a:t>The Court has NEVER banned prayer in public schools if its done voluntarily by individual students.</a:t>
            </a:r>
          </a:p>
          <a:p>
            <a:pPr marL="273050" marR="0" lvl="0" indent="-273050" algn="l" rtl="0">
              <a:lnSpc>
                <a:spcPct val="100000"/>
              </a:lnSpc>
              <a:spcBef>
                <a:spcPts val="560"/>
              </a:spcBef>
              <a:spcAft>
                <a:spcPts val="0"/>
              </a:spcAft>
              <a:buClr>
                <a:schemeClr val="accent1"/>
              </a:buClr>
              <a:buSzPct val="100000"/>
              <a:buFont typeface="Arial"/>
              <a:buChar char="•"/>
            </a:pPr>
            <a:r>
              <a:rPr lang="en-US" sz="2800" b="0" i="0" u="none" strike="noStrike" cap="none">
                <a:solidFill>
                  <a:schemeClr val="dk2"/>
                </a:solidFill>
                <a:latin typeface="Times New Roman"/>
                <a:ea typeface="Times New Roman"/>
                <a:cs typeface="Times New Roman"/>
                <a:sym typeface="Times New Roman"/>
              </a:rPr>
              <a:t>The Court has NOT banned the study of religion or the bible, as long as its done in a secular manner.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idx="4294967295"/>
          </p:nvPr>
        </p:nvSpPr>
        <p:spPr>
          <a:xfrm>
            <a:off x="1600200" y="381000"/>
            <a:ext cx="7543800" cy="9144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Equal Access</a:t>
            </a:r>
          </a:p>
        </p:txBody>
      </p:sp>
      <p:sp>
        <p:nvSpPr>
          <p:cNvPr id="236" name="Shape 236"/>
          <p:cNvSpPr txBox="1">
            <a:spLocks noGrp="1"/>
          </p:cNvSpPr>
          <p:nvPr>
            <p:ph type="body" idx="4294967295"/>
          </p:nvPr>
        </p:nvSpPr>
        <p:spPr>
          <a:xfrm>
            <a:off x="914400" y="2057400"/>
            <a:ext cx="7162799" cy="34290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It is not a violation of the Establishment Clause to allow religious groups “equal access” to school facilities on the same basis as other  groups.</a:t>
            </a:r>
          </a:p>
          <a:p>
            <a:pPr marL="593725" marR="0" lvl="1" indent="-276225" algn="l" rtl="0">
              <a:lnSpc>
                <a:spcPct val="100000"/>
              </a:lnSpc>
              <a:spcBef>
                <a:spcPts val="480"/>
              </a:spcBef>
              <a:spcAft>
                <a:spcPts val="0"/>
              </a:spcAft>
              <a:buClr>
                <a:schemeClr val="accent1"/>
              </a:buClr>
              <a:buSzPct val="100000"/>
              <a:buFont typeface="Arial"/>
              <a:buChar char="•"/>
            </a:pPr>
            <a:r>
              <a:rPr lang="en-US" sz="2400" b="0" i="0" u="none" strike="noStrike" cap="none">
                <a:solidFill>
                  <a:srgbClr val="F51420"/>
                </a:solidFill>
                <a:latin typeface="Times New Roman"/>
                <a:ea typeface="Times New Roman"/>
                <a:cs typeface="Times New Roman"/>
                <a:sym typeface="Times New Roman"/>
              </a:rPr>
              <a:t>Westside Community Schools v. Mergens:</a:t>
            </a:r>
            <a:r>
              <a:rPr lang="en-US" sz="2400" b="0" i="0" u="none" strike="noStrike" cap="none">
                <a:solidFill>
                  <a:schemeClr val="dk2"/>
                </a:solidFill>
                <a:latin typeface="Times New Roman"/>
                <a:ea typeface="Times New Roman"/>
                <a:cs typeface="Times New Roman"/>
                <a:sym typeface="Times New Roman"/>
              </a:rPr>
              <a:t> </a:t>
            </a:r>
            <a:r>
              <a:rPr lang="en-US" sz="2000" b="0" i="0" u="none" strike="noStrike" cap="none">
                <a:solidFill>
                  <a:schemeClr val="dk2"/>
                </a:solidFill>
                <a:latin typeface="Times New Roman"/>
                <a:ea typeface="Times New Roman"/>
                <a:cs typeface="Times New Roman"/>
                <a:sym typeface="Times New Roman"/>
              </a:rPr>
              <a:t>In 1990, the Court upheld public schools receiving federal funds must allow student groups to use facilities for religious worship if it  allows other groups to use facilities as well.</a:t>
            </a:r>
          </a:p>
          <a:p>
            <a:pPr marL="273050" marR="0" lvl="0" indent="-273050" algn="l" rtl="0">
              <a:spcBef>
                <a:spcPts val="400"/>
              </a:spcBef>
              <a:spcAft>
                <a:spcPts val="0"/>
              </a:spcAft>
              <a:buClr>
                <a:schemeClr val="accent1"/>
              </a:buClr>
              <a:buSzPct val="100000"/>
              <a:buFont typeface="Arial"/>
              <a:buNone/>
            </a:pPr>
            <a:endParaRPr sz="2000" b="0" i="0" u="none" strike="noStrike" cap="none">
              <a:solidFill>
                <a:schemeClr val="dk2"/>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idx="4294967295"/>
          </p:nvPr>
        </p:nvSpPr>
        <p:spPr>
          <a:xfrm>
            <a:off x="1600200" y="381000"/>
            <a:ext cx="7543800" cy="9144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Free Exercise Clause</a:t>
            </a:r>
          </a:p>
        </p:txBody>
      </p:sp>
      <p:sp>
        <p:nvSpPr>
          <p:cNvPr id="243" name="Shape 243"/>
          <p:cNvSpPr txBox="1">
            <a:spLocks noGrp="1"/>
          </p:cNvSpPr>
          <p:nvPr>
            <p:ph type="body" idx="4294967295"/>
          </p:nvPr>
        </p:nvSpPr>
        <p:spPr>
          <a:xfrm>
            <a:off x="990600" y="1676400"/>
            <a:ext cx="7239000" cy="4190999"/>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800" b="0" i="0" u="none" strike="noStrike" cap="none">
                <a:solidFill>
                  <a:schemeClr val="dk2"/>
                </a:solidFill>
                <a:latin typeface="Times New Roman"/>
                <a:ea typeface="Times New Roman"/>
                <a:cs typeface="Times New Roman"/>
                <a:sym typeface="Times New Roman"/>
              </a:rPr>
              <a:t>While the </a:t>
            </a:r>
            <a:r>
              <a:rPr lang="en-US" sz="2800" b="0" i="0" u="none" strike="noStrike" cap="none">
                <a:solidFill>
                  <a:srgbClr val="F51420"/>
                </a:solidFill>
                <a:latin typeface="Times New Roman"/>
                <a:ea typeface="Times New Roman"/>
                <a:cs typeface="Times New Roman"/>
                <a:sym typeface="Times New Roman"/>
              </a:rPr>
              <a:t>Establishment Clause</a:t>
            </a:r>
            <a:r>
              <a:rPr lang="en-US" sz="2800" b="0" i="0" u="none" strike="noStrike" cap="none">
                <a:solidFill>
                  <a:schemeClr val="dk2"/>
                </a:solidFill>
                <a:latin typeface="Times New Roman"/>
                <a:ea typeface="Times New Roman"/>
                <a:cs typeface="Times New Roman"/>
                <a:sym typeface="Times New Roman"/>
              </a:rPr>
              <a:t> involves government policies that </a:t>
            </a:r>
            <a:r>
              <a:rPr lang="en-US" sz="2800" b="0" i="0" u="none" strike="noStrike" cap="none">
                <a:solidFill>
                  <a:srgbClr val="F51420"/>
                </a:solidFill>
                <a:latin typeface="Times New Roman"/>
                <a:ea typeface="Times New Roman"/>
                <a:cs typeface="Times New Roman"/>
                <a:sym typeface="Times New Roman"/>
              </a:rPr>
              <a:t>aid</a:t>
            </a:r>
            <a:r>
              <a:rPr lang="en-US" sz="2800" b="0" i="0" u="none" strike="noStrike" cap="none">
                <a:solidFill>
                  <a:schemeClr val="dk2"/>
                </a:solidFill>
                <a:latin typeface="Times New Roman"/>
                <a:ea typeface="Times New Roman"/>
                <a:cs typeface="Times New Roman"/>
                <a:sym typeface="Times New Roman"/>
              </a:rPr>
              <a:t> religion, the </a:t>
            </a:r>
            <a:r>
              <a:rPr lang="en-US" sz="2800" b="0" i="0" u="none" strike="noStrike" cap="none">
                <a:solidFill>
                  <a:srgbClr val="F51420"/>
                </a:solidFill>
                <a:latin typeface="Times New Roman"/>
                <a:ea typeface="Times New Roman"/>
                <a:cs typeface="Times New Roman"/>
                <a:sym typeface="Times New Roman"/>
              </a:rPr>
              <a:t>Free Exercise Clause</a:t>
            </a:r>
            <a:r>
              <a:rPr lang="en-US" sz="2800" b="0" i="0" u="none" strike="noStrike" cap="none">
                <a:solidFill>
                  <a:schemeClr val="dk2"/>
                </a:solidFill>
                <a:latin typeface="Times New Roman"/>
                <a:ea typeface="Times New Roman"/>
                <a:cs typeface="Times New Roman"/>
                <a:sym typeface="Times New Roman"/>
              </a:rPr>
              <a:t>  challenges policies that </a:t>
            </a:r>
            <a:r>
              <a:rPr lang="en-US" sz="2800" b="0" i="0" u="none" strike="noStrike" cap="none">
                <a:solidFill>
                  <a:srgbClr val="F51420"/>
                </a:solidFill>
                <a:latin typeface="Times New Roman"/>
                <a:ea typeface="Times New Roman"/>
                <a:cs typeface="Times New Roman"/>
                <a:sym typeface="Times New Roman"/>
              </a:rPr>
              <a:t>burden</a:t>
            </a:r>
            <a:r>
              <a:rPr lang="en-US" sz="2800" b="0" i="0" u="none" strike="noStrike" cap="none">
                <a:solidFill>
                  <a:schemeClr val="dk2"/>
                </a:solidFill>
                <a:latin typeface="Times New Roman"/>
                <a:ea typeface="Times New Roman"/>
                <a:cs typeface="Times New Roman"/>
                <a:sym typeface="Times New Roman"/>
              </a:rPr>
              <a:t> religion.</a:t>
            </a:r>
          </a:p>
          <a:p>
            <a:pPr marL="273050" marR="0" lvl="0" indent="-273050" algn="l" rtl="0">
              <a:lnSpc>
                <a:spcPct val="100000"/>
              </a:lnSpc>
              <a:spcBef>
                <a:spcPts val="560"/>
              </a:spcBef>
              <a:spcAft>
                <a:spcPts val="0"/>
              </a:spcAft>
              <a:buClr>
                <a:schemeClr val="accent1"/>
              </a:buClr>
              <a:buSzPct val="100000"/>
              <a:buFont typeface="Arial"/>
              <a:buChar char="•"/>
            </a:pPr>
            <a:r>
              <a:rPr lang="en-US" sz="2800" b="0" i="0" u="none" strike="noStrike" cap="none">
                <a:solidFill>
                  <a:schemeClr val="dk2"/>
                </a:solidFill>
                <a:latin typeface="Times New Roman"/>
                <a:ea typeface="Times New Roman"/>
                <a:cs typeface="Times New Roman"/>
                <a:sym typeface="Times New Roman"/>
              </a:rPr>
              <a:t>The Supreme Court has maintained that people have an absolute right to </a:t>
            </a:r>
            <a:r>
              <a:rPr lang="en-US" sz="2800" b="0" i="0" u="none" strike="noStrike" cap="none">
                <a:solidFill>
                  <a:srgbClr val="F51420"/>
                </a:solidFill>
                <a:latin typeface="Times New Roman"/>
                <a:ea typeface="Times New Roman"/>
                <a:cs typeface="Times New Roman"/>
                <a:sym typeface="Times New Roman"/>
              </a:rPr>
              <a:t>believe</a:t>
            </a:r>
            <a:r>
              <a:rPr lang="en-US" sz="2800" b="0" i="0" u="none" strike="noStrike" cap="none">
                <a:solidFill>
                  <a:schemeClr val="dk2"/>
                </a:solidFill>
                <a:latin typeface="Times New Roman"/>
                <a:ea typeface="Times New Roman"/>
                <a:cs typeface="Times New Roman"/>
                <a:sym typeface="Times New Roman"/>
              </a:rPr>
              <a:t> what they want, but are cautious about the right to </a:t>
            </a:r>
            <a:r>
              <a:rPr lang="en-US" sz="2800" b="0" i="0" u="none" strike="noStrike" cap="none">
                <a:solidFill>
                  <a:srgbClr val="F51420"/>
                </a:solidFill>
                <a:latin typeface="Times New Roman"/>
                <a:ea typeface="Times New Roman"/>
                <a:cs typeface="Times New Roman"/>
                <a:sym typeface="Times New Roman"/>
              </a:rPr>
              <a:t>practice</a:t>
            </a:r>
            <a:r>
              <a:rPr lang="en-US" sz="2800" b="0" i="0" u="none" strike="noStrike" cap="none">
                <a:solidFill>
                  <a:schemeClr val="dk2"/>
                </a:solidFill>
                <a:latin typeface="Times New Roman"/>
                <a:ea typeface="Times New Roman"/>
                <a:cs typeface="Times New Roman"/>
                <a:sym typeface="Times New Roman"/>
              </a:rPr>
              <a:t> a belief.</a:t>
            </a:r>
          </a:p>
          <a:p>
            <a:pPr marL="273050" marR="0" lvl="0" indent="-273050" algn="l" rtl="0">
              <a:spcBef>
                <a:spcPts val="560"/>
              </a:spcBef>
              <a:spcAft>
                <a:spcPts val="0"/>
              </a:spcAft>
              <a:buClr>
                <a:schemeClr val="accent1"/>
              </a:buClr>
              <a:buSzPct val="100000"/>
              <a:buFont typeface="Arial"/>
              <a:buNone/>
            </a:pPr>
            <a:endParaRPr sz="2800" b="0" i="0" u="none" strike="noStrike" cap="none">
              <a:solidFill>
                <a:schemeClr val="dk2"/>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idx="4294967295"/>
          </p:nvPr>
        </p:nvSpPr>
        <p:spPr>
          <a:xfrm>
            <a:off x="1981200" y="228600"/>
            <a:ext cx="7162799" cy="9144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Belief v. Action</a:t>
            </a:r>
          </a:p>
        </p:txBody>
      </p:sp>
      <p:sp>
        <p:nvSpPr>
          <p:cNvPr id="250" name="Shape 250"/>
          <p:cNvSpPr txBox="1">
            <a:spLocks noGrp="1"/>
          </p:cNvSpPr>
          <p:nvPr>
            <p:ph type="body" idx="4294967295"/>
          </p:nvPr>
        </p:nvSpPr>
        <p:spPr>
          <a:xfrm>
            <a:off x="914400" y="1676400"/>
            <a:ext cx="7162799" cy="3429000"/>
          </a:xfrm>
          <a:prstGeom prst="rect">
            <a:avLst/>
          </a:prstGeom>
          <a:noFill/>
          <a:ln>
            <a:noFill/>
          </a:ln>
        </p:spPr>
        <p:txBody>
          <a:bodyPr lIns="91425" tIns="45700" rIns="91425" bIns="45700" anchor="ctr" anchorCtr="0">
            <a:noAutofit/>
          </a:bodyPr>
          <a:lstStyle/>
          <a:p>
            <a:pPr marL="273050" marR="0" lvl="0" indent="-273050" algn="l" rtl="0">
              <a:lnSpc>
                <a:spcPct val="75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Freedom of religious belief is one of the very few absolute rights in the Bill of Rights.</a:t>
            </a:r>
          </a:p>
          <a:p>
            <a:pPr marL="273050" marR="0" lvl="0" indent="-273050" algn="l" rtl="0">
              <a:lnSpc>
                <a:spcPct val="75000"/>
              </a:lnSpc>
              <a:spcBef>
                <a:spcPts val="560"/>
              </a:spcBef>
              <a:spcAft>
                <a:spcPts val="0"/>
              </a:spcAft>
              <a:buClr>
                <a:schemeClr val="accent1"/>
              </a:buClr>
              <a:buSzPct val="116666"/>
              <a:buFont typeface="Arial"/>
              <a:buChar char="•"/>
            </a:pPr>
            <a:r>
              <a:rPr lang="en-US" sz="2400" b="0" i="0" u="none" strike="noStrike" cap="none">
                <a:solidFill>
                  <a:schemeClr val="dk2"/>
                </a:solidFill>
                <a:latin typeface="Times New Roman"/>
                <a:ea typeface="Times New Roman"/>
                <a:cs typeface="Times New Roman"/>
                <a:sym typeface="Times New Roman"/>
              </a:rPr>
              <a:t>Government has the power to regulate religious action</a:t>
            </a:r>
            <a:r>
              <a:rPr lang="en-US" sz="2800" b="0" i="0" u="none" strike="noStrike" cap="none">
                <a:solidFill>
                  <a:schemeClr val="dk2"/>
                </a:solidFill>
                <a:latin typeface="Times New Roman"/>
                <a:ea typeface="Times New Roman"/>
                <a:cs typeface="Times New Roman"/>
                <a:sym typeface="Times New Roman"/>
              </a:rPr>
              <a:t>.</a:t>
            </a:r>
          </a:p>
          <a:p>
            <a:pPr marL="593725" marR="0" lvl="1" indent="-276225" algn="l" rtl="0">
              <a:lnSpc>
                <a:spcPct val="75000"/>
              </a:lnSpc>
              <a:spcBef>
                <a:spcPts val="480"/>
              </a:spcBef>
              <a:spcAft>
                <a:spcPts val="0"/>
              </a:spcAft>
              <a:buClr>
                <a:schemeClr val="accent1"/>
              </a:buClr>
              <a:buSzPct val="100000"/>
              <a:buFont typeface="Arial"/>
              <a:buChar char="•"/>
            </a:pPr>
            <a:r>
              <a:rPr lang="en-US" sz="2400" b="0" i="0" u="none" strike="noStrike" cap="none">
                <a:solidFill>
                  <a:srgbClr val="F51420"/>
                </a:solidFill>
                <a:latin typeface="Times New Roman"/>
                <a:ea typeface="Times New Roman"/>
                <a:cs typeface="Times New Roman"/>
                <a:sym typeface="Times New Roman"/>
              </a:rPr>
              <a:t>Reynolds v. United States:</a:t>
            </a:r>
            <a:r>
              <a:rPr lang="en-US" sz="2400" b="0" i="0" u="none" strike="noStrike" cap="none">
                <a:solidFill>
                  <a:schemeClr val="dk2"/>
                </a:solidFill>
                <a:latin typeface="Times New Roman"/>
                <a:ea typeface="Times New Roman"/>
                <a:cs typeface="Times New Roman"/>
                <a:sym typeface="Times New Roman"/>
              </a:rPr>
              <a:t> In 1879, the Court distinguished between belief and action:</a:t>
            </a:r>
          </a:p>
          <a:p>
            <a:pPr marL="868362" marR="0" lvl="2" indent="-233362" algn="l" rtl="0">
              <a:lnSpc>
                <a:spcPct val="75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The Free Exercise Clause does not protect actions that violate laws. </a:t>
            </a:r>
          </a:p>
          <a:p>
            <a:pPr marL="868362" marR="0" lvl="2" indent="-233362" algn="l" rtl="0">
              <a:lnSpc>
                <a:spcPct val="75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What practices does this include?</a:t>
            </a:r>
          </a:p>
          <a:p>
            <a:pPr marL="593725" marR="0" lvl="1" indent="-276225" algn="l" rtl="0">
              <a:lnSpc>
                <a:spcPct val="75000"/>
              </a:lnSpc>
              <a:spcBef>
                <a:spcPts val="480"/>
              </a:spcBef>
              <a:spcAft>
                <a:spcPts val="0"/>
              </a:spcAft>
              <a:buClr>
                <a:schemeClr val="accent1"/>
              </a:buClr>
              <a:buSzPct val="100000"/>
              <a:buFont typeface="Arial"/>
              <a:buChar char="•"/>
            </a:pPr>
            <a:r>
              <a:rPr lang="en-US" sz="2400" b="0" i="0" u="none" strike="noStrike" cap="none">
                <a:solidFill>
                  <a:srgbClr val="F51420"/>
                </a:solidFill>
                <a:latin typeface="Times New Roman"/>
                <a:ea typeface="Times New Roman"/>
                <a:cs typeface="Times New Roman"/>
                <a:sym typeface="Times New Roman"/>
              </a:rPr>
              <a:t>Wisconsin v. Yoder:</a:t>
            </a:r>
            <a:r>
              <a:rPr lang="en-US" sz="2400" b="0" i="0" u="none" strike="noStrike" cap="none">
                <a:solidFill>
                  <a:schemeClr val="dk2"/>
                </a:solidFill>
                <a:latin typeface="Times New Roman"/>
                <a:ea typeface="Times New Roman"/>
                <a:cs typeface="Times New Roman"/>
                <a:sym typeface="Times New Roman"/>
              </a:rPr>
              <a:t> In 1972, the Court ruled that Amish parents are allowed to take children out of school after 8th grade.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LSWYK</a:t>
            </a:r>
          </a:p>
        </p:txBody>
      </p:sp>
      <p:sp>
        <p:nvSpPr>
          <p:cNvPr id="135" name="Shape 135"/>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2"/>
              </a:buClr>
              <a:buSzPct val="25000"/>
              <a:buFont typeface="Times New Roman"/>
              <a:buNone/>
            </a:pPr>
            <a:r>
              <a:rPr lang="en-US" sz="2400" b="0" i="0" u="none" strike="noStrike" cap="none">
                <a:solidFill>
                  <a:schemeClr val="dk2"/>
                </a:solidFill>
                <a:latin typeface="Times New Roman"/>
                <a:ea typeface="Times New Roman"/>
                <a:cs typeface="Times New Roman"/>
                <a:sym typeface="Times New Roman"/>
              </a:rPr>
              <a:t>1- Is it legal to burn the US flag for means of public protest?</a:t>
            </a:r>
          </a:p>
          <a:p>
            <a:pPr marL="0" marR="0" lvl="0" indent="0" algn="l" rtl="0">
              <a:lnSpc>
                <a:spcPct val="100000"/>
              </a:lnSpc>
              <a:spcBef>
                <a:spcPts val="480"/>
              </a:spcBef>
              <a:spcAft>
                <a:spcPts val="0"/>
              </a:spcAft>
              <a:buClr>
                <a:schemeClr val="dk2"/>
              </a:buClr>
              <a:buSzPct val="25000"/>
              <a:buFont typeface="Times New Roman"/>
              <a:buNone/>
            </a:pPr>
            <a:r>
              <a:rPr lang="en-US" sz="2400" b="0" i="0" u="none" strike="noStrike" cap="none">
                <a:solidFill>
                  <a:schemeClr val="dk2"/>
                </a:solidFill>
                <a:latin typeface="Times New Roman"/>
                <a:ea typeface="Times New Roman"/>
                <a:cs typeface="Times New Roman"/>
                <a:sym typeface="Times New Roman"/>
              </a:rPr>
              <a:t>2- What are the 2 types of speech protected by the first amendment?</a:t>
            </a:r>
          </a:p>
          <a:p>
            <a:pPr marL="0" marR="0" lvl="0" indent="0" algn="l" rtl="0">
              <a:lnSpc>
                <a:spcPct val="100000"/>
              </a:lnSpc>
              <a:spcBef>
                <a:spcPts val="480"/>
              </a:spcBef>
              <a:spcAft>
                <a:spcPts val="0"/>
              </a:spcAft>
              <a:buClr>
                <a:schemeClr val="dk2"/>
              </a:buClr>
              <a:buSzPct val="25000"/>
              <a:buFont typeface="Times New Roman"/>
              <a:buNone/>
            </a:pPr>
            <a:r>
              <a:rPr lang="en-US" sz="2400" b="0" i="0" u="none" strike="noStrike" cap="none">
                <a:solidFill>
                  <a:schemeClr val="dk2"/>
                </a:solidFill>
                <a:latin typeface="Times New Roman"/>
                <a:ea typeface="Times New Roman"/>
                <a:cs typeface="Times New Roman"/>
                <a:sym typeface="Times New Roman"/>
              </a:rPr>
              <a:t>3- What was the issue in the Tinker vs Des Moines case, and what was the precedent?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idx="4294967295"/>
          </p:nvPr>
        </p:nvSpPr>
        <p:spPr>
          <a:xfrm>
            <a:off x="1600200" y="381000"/>
            <a:ext cx="7543800" cy="9144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The Test</a:t>
            </a:r>
          </a:p>
        </p:txBody>
      </p:sp>
      <p:sp>
        <p:nvSpPr>
          <p:cNvPr id="257" name="Shape 257"/>
          <p:cNvSpPr txBox="1">
            <a:spLocks noGrp="1"/>
          </p:cNvSpPr>
          <p:nvPr>
            <p:ph type="body" idx="4294967295"/>
          </p:nvPr>
        </p:nvSpPr>
        <p:spPr>
          <a:xfrm>
            <a:off x="990600" y="1752600"/>
            <a:ext cx="7239000" cy="4190999"/>
          </a:xfrm>
          <a:prstGeom prst="rect">
            <a:avLst/>
          </a:prstGeom>
          <a:noFill/>
          <a:ln>
            <a:noFill/>
          </a:ln>
        </p:spPr>
        <p:txBody>
          <a:bodyPr lIns="91425" tIns="45700" rIns="91425" bIns="45700" anchor="ctr" anchorCtr="0">
            <a:noAutofit/>
          </a:bodyPr>
          <a:lstStyle/>
          <a:p>
            <a:pPr marL="273050" marR="0" lvl="0" indent="-273050" algn="l" rtl="0">
              <a:lnSpc>
                <a:spcPct val="80000"/>
              </a:lnSpc>
              <a:spcBef>
                <a:spcPts val="0"/>
              </a:spcBef>
              <a:spcAft>
                <a:spcPts val="0"/>
              </a:spcAft>
              <a:buClr>
                <a:schemeClr val="accent1"/>
              </a:buClr>
              <a:buSzPct val="100000"/>
              <a:buFont typeface="Arial"/>
              <a:buChar char="•"/>
            </a:pPr>
            <a:r>
              <a:rPr lang="en-US" sz="2800" b="0" i="0" u="none" strike="noStrike" cap="none">
                <a:solidFill>
                  <a:schemeClr val="dk2"/>
                </a:solidFill>
                <a:latin typeface="Times New Roman"/>
                <a:ea typeface="Times New Roman"/>
                <a:cs typeface="Times New Roman"/>
                <a:sym typeface="Times New Roman"/>
              </a:rPr>
              <a:t>Supreme Court set forth a test to decide whether a religious practice is protected by Free Exercise Clause.</a:t>
            </a:r>
          </a:p>
          <a:p>
            <a:pPr marL="593725" marR="0" lvl="1" indent="-276225" algn="l" rtl="0">
              <a:lnSpc>
                <a:spcPct val="8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Are the beliefs “sincerely held”?</a:t>
            </a:r>
          </a:p>
          <a:p>
            <a:pPr marL="868362" marR="0" lvl="2" indent="-233362" algn="l" rtl="0">
              <a:lnSpc>
                <a:spcPct val="80000"/>
              </a:lnSpc>
              <a:spcBef>
                <a:spcPts val="400"/>
              </a:spcBef>
              <a:spcAft>
                <a:spcPts val="0"/>
              </a:spcAft>
              <a:buClr>
                <a:schemeClr val="accent1"/>
              </a:buClr>
              <a:buSzPct val="100000"/>
              <a:buFont typeface="Arial"/>
              <a:buChar char="•"/>
            </a:pPr>
            <a:r>
              <a:rPr lang="en-US" sz="2000" b="0" i="0" u="none" strike="noStrike" cap="none">
                <a:solidFill>
                  <a:srgbClr val="F51420"/>
                </a:solidFill>
                <a:latin typeface="Times New Roman"/>
                <a:ea typeface="Times New Roman"/>
                <a:cs typeface="Times New Roman"/>
                <a:sym typeface="Times New Roman"/>
              </a:rPr>
              <a:t>US v. Ballard: </a:t>
            </a:r>
            <a:r>
              <a:rPr lang="en-US" sz="2000" b="0" i="0" u="none" strike="noStrike" cap="none">
                <a:solidFill>
                  <a:schemeClr val="dk2"/>
                </a:solidFill>
                <a:latin typeface="Times New Roman"/>
                <a:ea typeface="Times New Roman"/>
                <a:cs typeface="Times New Roman"/>
                <a:sym typeface="Times New Roman"/>
              </a:rPr>
              <a:t>In 1944, it was determined that to determine sincerity, the Court cannot consider if the beliefs are factually true.</a:t>
            </a:r>
          </a:p>
          <a:p>
            <a:pPr marL="868362" marR="0" lvl="2" indent="-233362" algn="l" rtl="0">
              <a:lnSpc>
                <a:spcPct val="80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Court’s job is to balance the burden of the individual’s belief against the government’s interest.</a:t>
            </a:r>
          </a:p>
          <a:p>
            <a:pPr marL="593725" marR="0" lvl="1" indent="-276225" algn="l" rtl="0">
              <a:lnSpc>
                <a:spcPct val="8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If beliefs are sincere, is government’s interests compelling?</a:t>
            </a:r>
          </a:p>
          <a:p>
            <a:pPr marL="868362" marR="0" lvl="2" indent="-233362" algn="l" rtl="0">
              <a:lnSpc>
                <a:spcPct val="80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Individuals must first prove that government is forcing them to violate their religious beliefs.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idx="4294967295"/>
          </p:nvPr>
        </p:nvSpPr>
        <p:spPr>
          <a:xfrm>
            <a:off x="838200" y="381000"/>
            <a:ext cx="7543800" cy="9144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4900" b="0" i="0" u="none" strike="noStrike" cap="none">
                <a:solidFill>
                  <a:srgbClr val="262626"/>
                </a:solidFill>
                <a:latin typeface="Impact"/>
                <a:ea typeface="Impact"/>
                <a:cs typeface="Impact"/>
                <a:sym typeface="Impact"/>
              </a:rPr>
              <a:t>Violations of Free Exercise</a:t>
            </a:r>
          </a:p>
        </p:txBody>
      </p:sp>
      <p:sp>
        <p:nvSpPr>
          <p:cNvPr id="264" name="Shape 264"/>
          <p:cNvSpPr txBox="1">
            <a:spLocks noGrp="1"/>
          </p:cNvSpPr>
          <p:nvPr>
            <p:ph type="body" idx="4294967295"/>
          </p:nvPr>
        </p:nvSpPr>
        <p:spPr>
          <a:xfrm>
            <a:off x="990600" y="2286000"/>
            <a:ext cx="7162799" cy="3429000"/>
          </a:xfrm>
          <a:prstGeom prst="rect">
            <a:avLst/>
          </a:prstGeom>
          <a:noFill/>
          <a:ln>
            <a:noFill/>
          </a:ln>
        </p:spPr>
        <p:txBody>
          <a:bodyPr lIns="91425" tIns="45700" rIns="91425" bIns="45700" anchor="ctr" anchorCtr="0">
            <a:noAutofit/>
          </a:bodyPr>
          <a:lstStyle/>
          <a:p>
            <a:pPr marL="273050" marR="0" lvl="0" indent="-273050" algn="l" rtl="0">
              <a:lnSpc>
                <a:spcPct val="8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Cases/situations in which government was struck down as violations of Free Exercise:</a:t>
            </a:r>
          </a:p>
          <a:p>
            <a:pPr marL="593725" marR="0" lvl="1" indent="-276225" algn="l" rtl="0">
              <a:lnSpc>
                <a:spcPct val="80000"/>
              </a:lnSpc>
              <a:spcBef>
                <a:spcPts val="400"/>
              </a:spcBef>
              <a:spcAft>
                <a:spcPts val="0"/>
              </a:spcAft>
              <a:buClr>
                <a:schemeClr val="accent1"/>
              </a:buClr>
              <a:buSzPct val="100000"/>
              <a:buFont typeface="Arial"/>
              <a:buChar char="•"/>
            </a:pPr>
            <a:r>
              <a:rPr lang="en-US" sz="2000" b="0" i="0" u="none" strike="noStrike" cap="none">
                <a:solidFill>
                  <a:srgbClr val="F51420"/>
                </a:solidFill>
                <a:latin typeface="Times New Roman"/>
                <a:ea typeface="Times New Roman"/>
                <a:cs typeface="Times New Roman"/>
                <a:sym typeface="Times New Roman"/>
              </a:rPr>
              <a:t>Unemployment Benefits:</a:t>
            </a:r>
          </a:p>
          <a:p>
            <a:pPr marL="868362" marR="0" lvl="2" indent="-233362" algn="l" rtl="0">
              <a:lnSpc>
                <a:spcPct val="80000"/>
              </a:lnSpc>
              <a:spcBef>
                <a:spcPts val="360"/>
              </a:spcBef>
              <a:spcAft>
                <a:spcPts val="0"/>
              </a:spcAft>
              <a:buClr>
                <a:schemeClr val="accent1"/>
              </a:buClr>
              <a:buSzPct val="100000"/>
              <a:buFont typeface="Arial"/>
              <a:buChar char="•"/>
            </a:pPr>
            <a:r>
              <a:rPr lang="en-US" sz="1800" b="0" i="0" u="none" strike="noStrike" cap="none">
                <a:solidFill>
                  <a:schemeClr val="dk2"/>
                </a:solidFill>
                <a:latin typeface="Times New Roman"/>
                <a:ea typeface="Times New Roman"/>
                <a:cs typeface="Times New Roman"/>
                <a:sym typeface="Times New Roman"/>
              </a:rPr>
              <a:t>Government may not deny unemployment benefits to people who quit their jobs due to conflicts with their religious beliefs.</a:t>
            </a:r>
          </a:p>
          <a:p>
            <a:pPr marL="593725" marR="0" lvl="1" indent="-276225" algn="l" rtl="0">
              <a:lnSpc>
                <a:spcPct val="80000"/>
              </a:lnSpc>
              <a:spcBef>
                <a:spcPts val="400"/>
              </a:spcBef>
              <a:spcAft>
                <a:spcPts val="0"/>
              </a:spcAft>
              <a:buClr>
                <a:schemeClr val="accent1"/>
              </a:buClr>
              <a:buSzPct val="100000"/>
              <a:buFont typeface="Arial"/>
              <a:buChar char="•"/>
            </a:pPr>
            <a:r>
              <a:rPr lang="en-US" sz="2000" b="0" i="0" u="none" strike="noStrike" cap="none">
                <a:solidFill>
                  <a:srgbClr val="F51420"/>
                </a:solidFill>
                <a:latin typeface="Times New Roman"/>
                <a:ea typeface="Times New Roman"/>
                <a:cs typeface="Times New Roman"/>
                <a:sym typeface="Times New Roman"/>
              </a:rPr>
              <a:t>Compulsory Education:</a:t>
            </a:r>
          </a:p>
          <a:p>
            <a:pPr marL="868362" marR="0" lvl="2" indent="-233362" algn="l" rtl="0">
              <a:lnSpc>
                <a:spcPct val="80000"/>
              </a:lnSpc>
              <a:spcBef>
                <a:spcPts val="360"/>
              </a:spcBef>
              <a:spcAft>
                <a:spcPts val="0"/>
              </a:spcAft>
              <a:buClr>
                <a:schemeClr val="accent1"/>
              </a:buClr>
              <a:buSzPct val="100000"/>
              <a:buFont typeface="Arial"/>
              <a:buChar char="•"/>
            </a:pPr>
            <a:r>
              <a:rPr lang="en-US" sz="1800" b="0" i="0" u="none" strike="noStrike" cap="none">
                <a:solidFill>
                  <a:schemeClr val="dk2"/>
                </a:solidFill>
                <a:latin typeface="Times New Roman"/>
                <a:ea typeface="Times New Roman"/>
                <a:cs typeface="Times New Roman"/>
                <a:sym typeface="Times New Roman"/>
              </a:rPr>
              <a:t>Government cannot require compulsory education beyond 8th grade for the Amish.</a:t>
            </a:r>
          </a:p>
          <a:p>
            <a:pPr marL="868362" marR="0" lvl="2" indent="-233362" algn="l" rtl="0">
              <a:lnSpc>
                <a:spcPct val="80000"/>
              </a:lnSpc>
              <a:spcBef>
                <a:spcPts val="360"/>
              </a:spcBef>
              <a:spcAft>
                <a:spcPts val="0"/>
              </a:spcAft>
              <a:buClr>
                <a:schemeClr val="accent1"/>
              </a:buClr>
              <a:buSzPct val="100000"/>
              <a:buFont typeface="Arial"/>
              <a:buChar char="•"/>
            </a:pPr>
            <a:r>
              <a:rPr lang="en-US" sz="1800" b="0" i="0" u="none" strike="noStrike" cap="none">
                <a:solidFill>
                  <a:srgbClr val="F51420"/>
                </a:solidFill>
                <a:latin typeface="Times New Roman"/>
                <a:ea typeface="Times New Roman"/>
                <a:cs typeface="Times New Roman"/>
                <a:sym typeface="Times New Roman"/>
              </a:rPr>
              <a:t>Wisconsin v. Yoder:</a:t>
            </a:r>
            <a:r>
              <a:rPr lang="en-US" sz="1800" b="0" i="0" u="none" strike="noStrike" cap="none">
                <a:solidFill>
                  <a:schemeClr val="dk2"/>
                </a:solidFill>
                <a:latin typeface="Times New Roman"/>
                <a:ea typeface="Times New Roman"/>
                <a:cs typeface="Times New Roman"/>
                <a:sym typeface="Times New Roman"/>
              </a:rPr>
              <a:t> In 1972, the Court held that “that the state’s interest in universal education did not outweigh the free exercise rights of the Amish.</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ctrTitle"/>
          </p:nvPr>
        </p:nvSpPr>
        <p:spPr>
          <a:xfrm>
            <a:off x="762000" y="3200400"/>
            <a:ext cx="7543800" cy="1524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8000" b="0" i="0" u="none" strike="noStrike" cap="none">
                <a:solidFill>
                  <a:srgbClr val="262626"/>
                </a:solidFill>
                <a:latin typeface="Impact"/>
                <a:ea typeface="Impact"/>
                <a:cs typeface="Impact"/>
                <a:sym typeface="Impact"/>
              </a:rPr>
              <a:t>2</a:t>
            </a:r>
            <a:r>
              <a:rPr lang="en-US" sz="8000" b="0" i="0" u="none" strike="noStrike" cap="none" baseline="30000">
                <a:solidFill>
                  <a:srgbClr val="262626"/>
                </a:solidFill>
                <a:latin typeface="Impact"/>
                <a:ea typeface="Impact"/>
                <a:cs typeface="Impact"/>
                <a:sym typeface="Impact"/>
              </a:rPr>
              <a:t>nd</a:t>
            </a:r>
            <a:r>
              <a:rPr lang="en-US" sz="8000" b="0" i="0" u="none" strike="noStrike" cap="none">
                <a:solidFill>
                  <a:srgbClr val="262626"/>
                </a:solidFill>
                <a:latin typeface="Impact"/>
                <a:ea typeface="Impact"/>
                <a:cs typeface="Impact"/>
                <a:sym typeface="Impact"/>
              </a:rPr>
              <a:t> Amendment</a:t>
            </a:r>
          </a:p>
        </p:txBody>
      </p:sp>
      <p:sp>
        <p:nvSpPr>
          <p:cNvPr id="270" name="Shape 270"/>
          <p:cNvSpPr txBox="1">
            <a:spLocks noGrp="1"/>
          </p:cNvSpPr>
          <p:nvPr>
            <p:ph type="subTitle" idx="1"/>
          </p:nvPr>
        </p:nvSpPr>
        <p:spPr>
          <a:xfrm>
            <a:off x="762000" y="4724400"/>
            <a:ext cx="6858000" cy="990599"/>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accent1"/>
              </a:buClr>
              <a:buSzPct val="25000"/>
              <a:buFont typeface="Arial"/>
              <a:buNone/>
            </a:pPr>
            <a:r>
              <a:rPr lang="en-US" sz="2400" b="0" i="0" u="none" strike="noStrike" cap="none">
                <a:solidFill>
                  <a:schemeClr val="dk2"/>
                </a:solidFill>
                <a:latin typeface="Times New Roman"/>
                <a:ea typeface="Times New Roman"/>
                <a:cs typeface="Times New Roman"/>
                <a:sym typeface="Times New Roman"/>
              </a:rPr>
              <a:t>A well regulated Militia, being necessary to the security of a free State, the right of the people to keep and bear Arms, shall not be infringed.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2</a:t>
            </a:r>
            <a:r>
              <a:rPr lang="en-US" sz="5400" b="0" i="0" u="none" strike="noStrike" cap="none" baseline="30000">
                <a:solidFill>
                  <a:srgbClr val="262626"/>
                </a:solidFill>
                <a:latin typeface="Impact"/>
                <a:ea typeface="Impact"/>
                <a:cs typeface="Impact"/>
                <a:sym typeface="Impact"/>
              </a:rPr>
              <a:t>nd</a:t>
            </a:r>
            <a:r>
              <a:rPr lang="en-US" sz="5400" b="0" i="0" u="none" strike="noStrike" cap="none">
                <a:solidFill>
                  <a:srgbClr val="262626"/>
                </a:solidFill>
                <a:latin typeface="Impact"/>
                <a:ea typeface="Impact"/>
                <a:cs typeface="Impact"/>
                <a:sym typeface="Impact"/>
              </a:rPr>
              <a:t> Amendment</a:t>
            </a:r>
          </a:p>
        </p:txBody>
      </p:sp>
      <p:sp>
        <p:nvSpPr>
          <p:cNvPr id="276" name="Shape 276"/>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ctr" rtl="0">
              <a:lnSpc>
                <a:spcPct val="100000"/>
              </a:lnSpc>
              <a:spcBef>
                <a:spcPts val="0"/>
              </a:spcBef>
              <a:spcAft>
                <a:spcPts val="0"/>
              </a:spcAft>
              <a:buClr>
                <a:schemeClr val="accent1"/>
              </a:buClr>
              <a:buSzPct val="100000"/>
              <a:buFont typeface="Arial"/>
              <a:buChar char="•"/>
            </a:pPr>
            <a:r>
              <a:rPr lang="en-US" sz="2400" b="1" i="0" u="none" strike="noStrike" cap="none">
                <a:solidFill>
                  <a:schemeClr val="dk2"/>
                </a:solidFill>
                <a:latin typeface="Impact"/>
                <a:ea typeface="Impact"/>
                <a:cs typeface="Impact"/>
                <a:sym typeface="Impact"/>
              </a:rPr>
              <a:t> “It's not a gun control problem; it's a cultural control problem. “Bob Barr</a:t>
            </a:r>
          </a:p>
          <a:p>
            <a:pPr marL="273050" marR="0" lvl="0" indent="-273050" algn="ctr" rtl="0">
              <a:lnSpc>
                <a:spcPct val="100000"/>
              </a:lnSpc>
              <a:spcBef>
                <a:spcPts val="480"/>
              </a:spcBef>
              <a:spcAft>
                <a:spcPts val="0"/>
              </a:spcAft>
              <a:buClr>
                <a:schemeClr val="dk1"/>
              </a:buClr>
              <a:buSzPct val="25000"/>
              <a:buFont typeface="Times New Roman"/>
              <a:buNone/>
            </a:pPr>
            <a:endParaRPr sz="2400" b="1" i="0" u="none" strike="noStrike" cap="none">
              <a:solidFill>
                <a:schemeClr val="dk2"/>
              </a:solidFill>
              <a:latin typeface="Impact"/>
              <a:ea typeface="Impact"/>
              <a:cs typeface="Impact"/>
              <a:sym typeface="Impact"/>
            </a:endParaRPr>
          </a:p>
          <a:p>
            <a:pPr marL="273050" marR="0" lvl="0" indent="-273050" algn="ctr" rtl="0">
              <a:lnSpc>
                <a:spcPct val="100000"/>
              </a:lnSpc>
              <a:spcBef>
                <a:spcPts val="480"/>
              </a:spcBef>
              <a:spcAft>
                <a:spcPts val="0"/>
              </a:spcAft>
              <a:buClr>
                <a:schemeClr val="accent1"/>
              </a:buClr>
              <a:buSzPct val="100000"/>
              <a:buFont typeface="Arial"/>
              <a:buNone/>
            </a:pPr>
            <a:endParaRPr sz="2400" b="1" i="0" u="none" strike="noStrike" cap="none">
              <a:solidFill>
                <a:schemeClr val="dk2"/>
              </a:solidFill>
              <a:latin typeface="Impact"/>
              <a:ea typeface="Impact"/>
              <a:cs typeface="Impact"/>
              <a:sym typeface="Impact"/>
            </a:endParaRPr>
          </a:p>
          <a:p>
            <a:pPr marL="273050" marR="0" lvl="0" indent="-273050" algn="ctr" rtl="0">
              <a:lnSpc>
                <a:spcPct val="100000"/>
              </a:lnSpc>
              <a:spcBef>
                <a:spcPts val="480"/>
              </a:spcBef>
              <a:spcAft>
                <a:spcPts val="0"/>
              </a:spcAft>
              <a:buClr>
                <a:schemeClr val="dk2"/>
              </a:buClr>
              <a:buSzPct val="25000"/>
              <a:buFont typeface="Impact"/>
              <a:buNone/>
            </a:pPr>
            <a:r>
              <a:rPr lang="en-US" sz="2400" b="1" i="0" u="none" strike="noStrike" cap="none">
                <a:solidFill>
                  <a:schemeClr val="dk2"/>
                </a:solidFill>
                <a:latin typeface="Impact"/>
                <a:ea typeface="Impact"/>
                <a:cs typeface="Impact"/>
                <a:sym typeface="Impact"/>
              </a:rPr>
              <a:t>Disagree_______________________________Agree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ctrTitle"/>
          </p:nvPr>
        </p:nvSpPr>
        <p:spPr>
          <a:xfrm>
            <a:off x="762000" y="3200400"/>
            <a:ext cx="7543800" cy="1524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8000" b="0" i="0" u="none" strike="noStrike" cap="none">
                <a:solidFill>
                  <a:srgbClr val="262626"/>
                </a:solidFill>
                <a:latin typeface="Impact"/>
                <a:ea typeface="Impact"/>
                <a:cs typeface="Impact"/>
                <a:sym typeface="Impact"/>
              </a:rPr>
              <a:t>3</a:t>
            </a:r>
            <a:r>
              <a:rPr lang="en-US" sz="8000" b="0" i="0" u="none" strike="noStrike" cap="none" baseline="30000">
                <a:solidFill>
                  <a:srgbClr val="262626"/>
                </a:solidFill>
                <a:latin typeface="Impact"/>
                <a:ea typeface="Impact"/>
                <a:cs typeface="Impact"/>
                <a:sym typeface="Impact"/>
              </a:rPr>
              <a:t>rd</a:t>
            </a:r>
            <a:r>
              <a:rPr lang="en-US" sz="8000" b="0" i="0" u="none" strike="noStrike" cap="none">
                <a:solidFill>
                  <a:srgbClr val="262626"/>
                </a:solidFill>
                <a:latin typeface="Impact"/>
                <a:ea typeface="Impact"/>
                <a:cs typeface="Impact"/>
                <a:sym typeface="Impact"/>
              </a:rPr>
              <a:t> Amendment</a:t>
            </a:r>
          </a:p>
        </p:txBody>
      </p:sp>
      <p:sp>
        <p:nvSpPr>
          <p:cNvPr id="282" name="Shape 282"/>
          <p:cNvSpPr txBox="1">
            <a:spLocks noGrp="1"/>
          </p:cNvSpPr>
          <p:nvPr>
            <p:ph type="subTitle" idx="1"/>
          </p:nvPr>
        </p:nvSpPr>
        <p:spPr>
          <a:xfrm>
            <a:off x="762000" y="4724400"/>
            <a:ext cx="6858000" cy="990599"/>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accent1"/>
              </a:buClr>
              <a:buSzPct val="25000"/>
              <a:buFont typeface="Arial"/>
              <a:buNone/>
            </a:pPr>
            <a:r>
              <a:rPr lang="en-US" sz="2400" b="0" i="0" u="none" strike="noStrike" cap="none">
                <a:solidFill>
                  <a:schemeClr val="dk2"/>
                </a:solidFill>
                <a:latin typeface="Times New Roman"/>
                <a:ea typeface="Times New Roman"/>
                <a:cs typeface="Times New Roman"/>
                <a:sym typeface="Times New Roman"/>
              </a:rPr>
              <a:t>No Soldier shall, in time of peace be quartered in any house, without the consent of the Owner, nor in time of war, but in a manner to be prescribed by law.</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ctrTitle"/>
          </p:nvPr>
        </p:nvSpPr>
        <p:spPr>
          <a:xfrm>
            <a:off x="762000" y="3200400"/>
            <a:ext cx="7543800" cy="1524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8000" b="0" i="0" u="none" strike="noStrike" cap="none">
                <a:solidFill>
                  <a:srgbClr val="262626"/>
                </a:solidFill>
                <a:latin typeface="Impact"/>
                <a:ea typeface="Impact"/>
                <a:cs typeface="Impact"/>
                <a:sym typeface="Impact"/>
              </a:rPr>
              <a:t>4</a:t>
            </a:r>
            <a:r>
              <a:rPr lang="en-US" sz="8000" b="0" i="0" u="none" strike="noStrike" cap="none" baseline="30000">
                <a:solidFill>
                  <a:srgbClr val="262626"/>
                </a:solidFill>
                <a:latin typeface="Impact"/>
                <a:ea typeface="Impact"/>
                <a:cs typeface="Impact"/>
                <a:sym typeface="Impact"/>
              </a:rPr>
              <a:t>th</a:t>
            </a:r>
            <a:r>
              <a:rPr lang="en-US" sz="8000" b="0" i="0" u="none" strike="noStrike" cap="none">
                <a:solidFill>
                  <a:srgbClr val="262626"/>
                </a:solidFill>
                <a:latin typeface="Impact"/>
                <a:ea typeface="Impact"/>
                <a:cs typeface="Impact"/>
                <a:sym typeface="Impact"/>
              </a:rPr>
              <a:t> Amendment</a:t>
            </a:r>
          </a:p>
        </p:txBody>
      </p:sp>
      <p:sp>
        <p:nvSpPr>
          <p:cNvPr id="288" name="Shape 288"/>
          <p:cNvSpPr txBox="1">
            <a:spLocks noGrp="1"/>
          </p:cNvSpPr>
          <p:nvPr>
            <p:ph type="subTitle" idx="1"/>
          </p:nvPr>
        </p:nvSpPr>
        <p:spPr>
          <a:xfrm>
            <a:off x="762000" y="4724400"/>
            <a:ext cx="6858000" cy="990599"/>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accent1"/>
              </a:buClr>
              <a:buSzPct val="25000"/>
              <a:buFont typeface="Arial"/>
              <a:buNone/>
            </a:pPr>
            <a:r>
              <a:rPr lang="en-US" sz="1500" b="0" i="0" u="none" strike="noStrike" cap="none">
                <a:solidFill>
                  <a:schemeClr val="dk2"/>
                </a:solidFill>
                <a:latin typeface="Times New Roman"/>
                <a:ea typeface="Times New Roman"/>
                <a:cs typeface="Times New Roman"/>
                <a:sym typeface="Times New Roman"/>
              </a:rPr>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What is the Purpose</a:t>
            </a:r>
          </a:p>
        </p:txBody>
      </p:sp>
      <p:sp>
        <p:nvSpPr>
          <p:cNvPr id="294" name="Shape 294"/>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Prohibits general warrants</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Requires applications for warrants be supported by probable cause</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Requires a judge or magistrate, not the official who will serve the warrant, to decide if probable cause exists</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Requires applications for warrants to ‘particularly’  describe the ‘place to be searched, and the persons or things to be seized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Exclusionary Rule</a:t>
            </a:r>
          </a:p>
        </p:txBody>
      </p:sp>
      <p:sp>
        <p:nvSpPr>
          <p:cNvPr id="300" name="Shape 300"/>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Prevents the government from using illegally obtained evidence at trial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A Warrant is a document given to a police officer or other government official giving permission to intrude into a person’s privacy : SEARCH</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Or interfere with a person’s property of freedom of movement : SEIZURE</a:t>
            </a:r>
          </a:p>
        </p:txBody>
      </p:sp>
      <p:sp>
        <p:nvSpPr>
          <p:cNvPr id="306" name="Shape 306"/>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Search and Seizure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Expectation of Privacy</a:t>
            </a:r>
          </a:p>
        </p:txBody>
      </p:sp>
      <p:sp>
        <p:nvSpPr>
          <p:cNvPr id="312" name="Shape 312"/>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The Fourth Amendment only protects you against searches that violate your reasonable expectation of privacy. A reasonable expectation of privacy exists if </a:t>
            </a:r>
          </a:p>
          <a:p>
            <a:pPr marL="593725" marR="0" lvl="1" indent="-276225" algn="l" rtl="0">
              <a:lnSpc>
                <a:spcPct val="100000"/>
              </a:lnSpc>
              <a:spcBef>
                <a:spcPts val="440"/>
              </a:spcBef>
              <a:spcAft>
                <a:spcPts val="0"/>
              </a:spcAft>
              <a:buClr>
                <a:schemeClr val="accent1"/>
              </a:buClr>
              <a:buSzPct val="100000"/>
              <a:buFont typeface="Arial"/>
              <a:buChar char="•"/>
            </a:pPr>
            <a:r>
              <a:rPr lang="en-US" sz="2200" b="0" i="0" u="none" strike="noStrike" cap="none">
                <a:solidFill>
                  <a:schemeClr val="dk2"/>
                </a:solidFill>
                <a:latin typeface="Times New Roman"/>
                <a:ea typeface="Times New Roman"/>
                <a:cs typeface="Times New Roman"/>
                <a:sym typeface="Times New Roman"/>
              </a:rPr>
              <a:t>1) you actually expect privacy</a:t>
            </a:r>
          </a:p>
          <a:p>
            <a:pPr marL="593725" marR="0" lvl="1" indent="-276225" algn="l" rtl="0">
              <a:lnSpc>
                <a:spcPct val="100000"/>
              </a:lnSpc>
              <a:spcBef>
                <a:spcPts val="440"/>
              </a:spcBef>
              <a:spcAft>
                <a:spcPts val="0"/>
              </a:spcAft>
              <a:buClr>
                <a:schemeClr val="accent1"/>
              </a:buClr>
              <a:buSzPct val="100000"/>
              <a:buFont typeface="Arial"/>
              <a:buChar char="•"/>
            </a:pPr>
            <a:r>
              <a:rPr lang="en-US" sz="2200" b="0" i="0" u="none" strike="noStrike" cap="none">
                <a:solidFill>
                  <a:schemeClr val="dk2"/>
                </a:solidFill>
                <a:latin typeface="Times New Roman"/>
                <a:ea typeface="Times New Roman"/>
                <a:cs typeface="Times New Roman"/>
                <a:sym typeface="Times New Roman"/>
              </a:rPr>
              <a:t> 2) your expectation is one that society as a whole would think is legitimate.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idx="4294967295"/>
          </p:nvPr>
        </p:nvSpPr>
        <p:spPr>
          <a:xfrm>
            <a:off x="1981200" y="381000"/>
            <a:ext cx="7162799" cy="762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3600" b="0" i="0" u="none" strike="noStrike" cap="none">
                <a:solidFill>
                  <a:srgbClr val="262626"/>
                </a:solidFill>
                <a:latin typeface="Impact"/>
                <a:ea typeface="Impact"/>
                <a:cs typeface="Impact"/>
                <a:sym typeface="Impact"/>
              </a:rPr>
              <a:t>The Bill of Rights</a:t>
            </a:r>
          </a:p>
        </p:txBody>
      </p:sp>
      <p:sp>
        <p:nvSpPr>
          <p:cNvPr id="142" name="Shape 142"/>
          <p:cNvSpPr txBox="1">
            <a:spLocks noGrp="1"/>
          </p:cNvSpPr>
          <p:nvPr>
            <p:ph type="body" idx="4294967295"/>
          </p:nvPr>
        </p:nvSpPr>
        <p:spPr>
          <a:xfrm>
            <a:off x="838200" y="1600200"/>
            <a:ext cx="7772400" cy="4114800"/>
          </a:xfrm>
          <a:prstGeom prst="rect">
            <a:avLst/>
          </a:prstGeom>
          <a:noFill/>
          <a:ln>
            <a:noFill/>
          </a:ln>
        </p:spPr>
        <p:txBody>
          <a:bodyPr lIns="91425" tIns="45700" rIns="91425" bIns="45700" anchor="ctr" anchorCtr="0">
            <a:noAutofit/>
          </a:bodyPr>
          <a:lstStyle/>
          <a:p>
            <a:pPr marL="273050" marR="0" lvl="0" indent="-273050" algn="l" rtl="0">
              <a:lnSpc>
                <a:spcPct val="75000"/>
              </a:lnSpc>
              <a:spcBef>
                <a:spcPts val="0"/>
              </a:spcBef>
              <a:spcAft>
                <a:spcPts val="0"/>
              </a:spcAft>
              <a:buClr>
                <a:schemeClr val="accent1"/>
              </a:buClr>
              <a:buSzPct val="100000"/>
              <a:buFont typeface="Arial"/>
              <a:buChar char="•"/>
            </a:pPr>
            <a:r>
              <a:rPr lang="en-US" sz="2800" b="0" i="0" u="none" strike="noStrike" cap="none">
                <a:solidFill>
                  <a:schemeClr val="dk2"/>
                </a:solidFill>
                <a:latin typeface="Times New Roman"/>
                <a:ea typeface="Times New Roman"/>
                <a:cs typeface="Times New Roman"/>
                <a:sym typeface="Times New Roman"/>
              </a:rPr>
              <a:t>Civil liberties are individual legal &amp; constitutional protections against government.</a:t>
            </a:r>
          </a:p>
          <a:p>
            <a:pPr marL="273050" marR="0" lvl="0" indent="-273050" algn="l" rtl="0">
              <a:lnSpc>
                <a:spcPct val="75000"/>
              </a:lnSpc>
              <a:spcBef>
                <a:spcPts val="560"/>
              </a:spcBef>
              <a:spcAft>
                <a:spcPts val="0"/>
              </a:spcAft>
              <a:buClr>
                <a:schemeClr val="accent1"/>
              </a:buClr>
              <a:buSzPct val="100000"/>
              <a:buFont typeface="Arial"/>
              <a:buChar char="•"/>
            </a:pPr>
            <a:r>
              <a:rPr lang="en-US" sz="2800" b="0" i="0" u="none" strike="noStrike" cap="none">
                <a:solidFill>
                  <a:schemeClr val="dk2"/>
                </a:solidFill>
                <a:latin typeface="Times New Roman"/>
                <a:ea typeface="Times New Roman"/>
                <a:cs typeface="Times New Roman"/>
                <a:sym typeface="Times New Roman"/>
              </a:rPr>
              <a:t>They are essential for democracy.</a:t>
            </a:r>
          </a:p>
          <a:p>
            <a:pPr marL="593725" marR="0" lvl="1" indent="-276225" algn="l" rtl="0">
              <a:lnSpc>
                <a:spcPct val="75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American’s civil liberties are set in Bill of Rights, but the courts have great influence on civil liberties because they interpret what they mean.</a:t>
            </a:r>
          </a:p>
          <a:p>
            <a:pPr marL="593725" marR="0" lvl="1" indent="-276225" algn="l" rtl="0">
              <a:lnSpc>
                <a:spcPct val="75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Political scientists have found that Americans are supporters of rights in theory, but their support often falters when it comes time to put those rights into practice.</a:t>
            </a:r>
          </a:p>
          <a:p>
            <a:pPr marL="593725" marR="0" lvl="1" indent="-276225" algn="l" rtl="0">
              <a:lnSpc>
                <a:spcPct val="75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Cases become particularly tricky when liberties conflict or where the facts and interpretations are subtle &amp; ambiguous.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Probable Cause</a:t>
            </a:r>
          </a:p>
        </p:txBody>
      </p:sp>
      <p:sp>
        <p:nvSpPr>
          <p:cNvPr id="318" name="Shape 318"/>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Affidavit: Government officials who want a warrant must submit a sworn statement to a judge</a:t>
            </a:r>
          </a:p>
          <a:p>
            <a:pPr marL="273050" marR="0" lvl="0" indent="-273050" algn="l" rtl="0">
              <a:lnSpc>
                <a:spcPct val="100000"/>
              </a:lnSpc>
              <a:spcBef>
                <a:spcPts val="480"/>
              </a:spcBef>
              <a:spcAft>
                <a:spcPts val="0"/>
              </a:spcAft>
              <a:buClr>
                <a:schemeClr val="accent1"/>
              </a:buClr>
              <a:buSzPct val="100000"/>
              <a:buFont typeface="Arial"/>
              <a:buNone/>
            </a:pPr>
            <a:endParaRPr sz="2400" b="0" i="0" u="none" strike="noStrike" cap="none">
              <a:solidFill>
                <a:schemeClr val="dk2"/>
              </a:solidFill>
              <a:latin typeface="Times New Roman"/>
              <a:ea typeface="Times New Roman"/>
              <a:cs typeface="Times New Roman"/>
              <a:sym typeface="Times New Roman"/>
            </a:endParaRP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Probable Cause: Means that there is enough evidence for a reasonable person to believe that it is likely that an illegal act is being or has been committed</a:t>
            </a:r>
          </a:p>
          <a:p>
            <a:pPr marL="273050" marR="0" lvl="0" indent="-273050" algn="l" rtl="0">
              <a:lnSpc>
                <a:spcPct val="100000"/>
              </a:lnSpc>
              <a:spcBef>
                <a:spcPts val="480"/>
              </a:spcBef>
              <a:spcAft>
                <a:spcPts val="0"/>
              </a:spcAft>
              <a:buClr>
                <a:schemeClr val="accent1"/>
              </a:buClr>
              <a:buSzPct val="100000"/>
              <a:buFont typeface="Arial"/>
              <a:buNone/>
            </a:pPr>
            <a:endParaRPr sz="2400" b="0" i="0" u="none" strike="noStrike" cap="none">
              <a:solidFill>
                <a:schemeClr val="dk2"/>
              </a:solidFill>
              <a:latin typeface="Times New Roman"/>
              <a:ea typeface="Times New Roman"/>
              <a:cs typeface="Times New Roman"/>
              <a:sym typeface="Times New Roman"/>
            </a:endParaRP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The official requesting the warrant must describe facts and circumstances in sufficient detail to persuade the judge that probable cause exists to issue a warrant.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Do they ever NOT need Probable Cause?</a:t>
            </a:r>
          </a:p>
        </p:txBody>
      </p:sp>
      <p:sp>
        <p:nvSpPr>
          <p:cNvPr id="324" name="Shape 324"/>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“Warrants are unsuited for the school environment”</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-Specific facts, together with rational interferences from those facts, justified the intrusion</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-The search was reasonably related in scope to the circumstances it justifying it.</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-Random drug testing of public and transportation employees and students who participate in extracurricular activities in public schools</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-Searches of homes of people who are on probabtion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Reynolds Case</a:t>
            </a:r>
          </a:p>
        </p:txBody>
      </p:sp>
      <p:sp>
        <p:nvSpPr>
          <p:cNvPr id="330" name="Shape 330"/>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1800" b="0" i="0" u="none" strike="noStrike" cap="none">
                <a:solidFill>
                  <a:schemeClr val="dk2"/>
                </a:solidFill>
                <a:latin typeface="Times New Roman"/>
                <a:ea typeface="Times New Roman"/>
                <a:cs typeface="Times New Roman"/>
                <a:sym typeface="Times New Roman"/>
              </a:rPr>
              <a:t>Facts of the Case </a:t>
            </a:r>
          </a:p>
          <a:p>
            <a:pPr marL="273050" marR="0" lvl="0" indent="-273050" algn="l" rtl="0">
              <a:lnSpc>
                <a:spcPct val="100000"/>
              </a:lnSpc>
              <a:spcBef>
                <a:spcPts val="360"/>
              </a:spcBef>
              <a:spcAft>
                <a:spcPts val="0"/>
              </a:spcAft>
              <a:buClr>
                <a:schemeClr val="accent1"/>
              </a:buClr>
              <a:buSzPct val="100000"/>
              <a:buFont typeface="Arial"/>
              <a:buChar char="•"/>
            </a:pPr>
            <a:r>
              <a:rPr lang="en-US" sz="1800" b="0" i="0" u="none" strike="noStrike" cap="none">
                <a:solidFill>
                  <a:schemeClr val="dk2"/>
                </a:solidFill>
                <a:latin typeface="Times New Roman"/>
                <a:ea typeface="Times New Roman"/>
                <a:cs typeface="Times New Roman"/>
                <a:sym typeface="Times New Roman"/>
              </a:rPr>
              <a:t>Billy Joe Reynolds pleaded guilty to one count of knowingly failing to register and update a registration, in violation of the Sex Offender Registration and Notification Act (SORNA). On appeal, he challenged the constitutionality of SORNA and the legality of the Interim Rule implementing that law. He also argued that his guilty plea should be invalidated because he is "actually innocent" of violating SORNA's registration requirements. The United States Court of Appeals for the Third Circuit rejected his arguments and affirmed the conviction.</a:t>
            </a:r>
          </a:p>
          <a:p>
            <a:pPr marL="273050" marR="0" lvl="0" indent="-273050" algn="l" rtl="0">
              <a:lnSpc>
                <a:spcPct val="100000"/>
              </a:lnSpc>
              <a:spcBef>
                <a:spcPts val="360"/>
              </a:spcBef>
              <a:spcAft>
                <a:spcPts val="0"/>
              </a:spcAft>
              <a:buClr>
                <a:schemeClr val="accent1"/>
              </a:buClr>
              <a:buSzPct val="100000"/>
              <a:buFont typeface="Arial"/>
              <a:buChar char="•"/>
            </a:pPr>
            <a:r>
              <a:rPr lang="en-US" sz="1800" b="0" i="0" u="none" strike="noStrike" cap="none">
                <a:solidFill>
                  <a:schemeClr val="dk2"/>
                </a:solidFill>
                <a:latin typeface="Times New Roman"/>
                <a:ea typeface="Times New Roman"/>
                <a:cs typeface="Times New Roman"/>
                <a:sym typeface="Times New Roman"/>
              </a:rPr>
              <a:t>Question </a:t>
            </a:r>
          </a:p>
          <a:p>
            <a:pPr marL="273050" marR="0" lvl="0" indent="-273050" algn="l" rtl="0">
              <a:lnSpc>
                <a:spcPct val="100000"/>
              </a:lnSpc>
              <a:spcBef>
                <a:spcPts val="360"/>
              </a:spcBef>
              <a:spcAft>
                <a:spcPts val="0"/>
              </a:spcAft>
              <a:buClr>
                <a:schemeClr val="accent1"/>
              </a:buClr>
              <a:buSzPct val="100000"/>
              <a:buFont typeface="Arial"/>
              <a:buChar char="•"/>
            </a:pPr>
            <a:r>
              <a:rPr lang="en-US" sz="1800" b="0" i="0" u="none" strike="noStrike" cap="none">
                <a:solidFill>
                  <a:schemeClr val="dk2"/>
                </a:solidFill>
                <a:latin typeface="Times New Roman"/>
                <a:ea typeface="Times New Roman"/>
                <a:cs typeface="Times New Roman"/>
                <a:sym typeface="Times New Roman"/>
              </a:rPr>
              <a:t>1. Does Reynolds have standing under SORNA to raise claims concerning the Attorney General's Interim Rule? </a:t>
            </a:r>
          </a:p>
          <a:p>
            <a:pPr marL="0" marR="0" lvl="0" indent="0" algn="l" rtl="0">
              <a:spcBef>
                <a:spcPts val="0"/>
              </a:spcBef>
              <a:buSzPct val="25000"/>
              <a:buNone/>
            </a:pPr>
            <a:endParaRPr sz="1800" b="0" i="0" u="none" strike="noStrike" cap="none">
              <a:solidFill>
                <a:schemeClr val="dk2"/>
              </a:solidFill>
              <a:latin typeface="Times New Roman"/>
              <a:ea typeface="Times New Roman"/>
              <a:cs typeface="Times New Roman"/>
              <a:sym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Reynolds vs US</a:t>
            </a:r>
          </a:p>
        </p:txBody>
      </p:sp>
      <p:sp>
        <p:nvSpPr>
          <p:cNvPr id="336" name="Shape 336"/>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1600" b="0" i="0" u="none" strike="noStrike" cap="none">
                <a:solidFill>
                  <a:schemeClr val="dk2"/>
                </a:solidFill>
                <a:latin typeface="Times New Roman"/>
                <a:ea typeface="Times New Roman"/>
                <a:cs typeface="Times New Roman"/>
                <a:sym typeface="Times New Roman"/>
              </a:rPr>
              <a:t>Yes and yes. In a 7-2 decision written by Justice Stephen Breyer, the Court held that without an affirmative action by the Attorney General, pre-act offenders would not be obligated to register under SORNA. Hence, the Interim Rule must be valid for Reynolds to fall within SORNA’s authority and there remains a justiciable question. Breyer looked to the relevant text of SORNA, which mandates that sex offenders register with the state and keep their registration current when moving to a different state. The act also stated, however, that the Attorney General has the authority to specify the applicability of SORNA with respect to sex offenders convicted prior to SORNA’s enactment. He noted Congress’ use of the word “applicability” as opposed to “nonapplicability”, inferring that Congress wanted to give the Attorney General the discretion to apply SORNA to pre-act offenders, not the authority to make exceptions to SORNA. He reasoned, in part, that Congress wished to give the Justice Department some leeway with SORNA’s applicability, given that the Justice Department is tasked with the act’s enforcement. The Court therefore reversed the Third Circuit’s decision and remanded the case to determine if the Attorney General's Interim Rule is a valid specification.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ctrTitle"/>
          </p:nvPr>
        </p:nvSpPr>
        <p:spPr>
          <a:xfrm>
            <a:off x="762000" y="3200400"/>
            <a:ext cx="7543800" cy="1524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8000" b="0" i="0" u="none" strike="noStrike" cap="none">
                <a:solidFill>
                  <a:srgbClr val="262626"/>
                </a:solidFill>
                <a:latin typeface="Impact"/>
                <a:ea typeface="Impact"/>
                <a:cs typeface="Impact"/>
                <a:sym typeface="Impact"/>
              </a:rPr>
              <a:t>6</a:t>
            </a:r>
            <a:r>
              <a:rPr lang="en-US" sz="8000" b="0" i="0" u="none" strike="noStrike" cap="none" baseline="30000">
                <a:solidFill>
                  <a:srgbClr val="262626"/>
                </a:solidFill>
                <a:latin typeface="Impact"/>
                <a:ea typeface="Impact"/>
                <a:cs typeface="Impact"/>
                <a:sym typeface="Impact"/>
              </a:rPr>
              <a:t>th</a:t>
            </a:r>
            <a:r>
              <a:rPr lang="en-US" sz="8000" b="0" i="0" u="none" strike="noStrike" cap="none">
                <a:solidFill>
                  <a:srgbClr val="262626"/>
                </a:solidFill>
                <a:latin typeface="Impact"/>
                <a:ea typeface="Impact"/>
                <a:cs typeface="Impact"/>
                <a:sym typeface="Impact"/>
              </a:rPr>
              <a:t> Amendment</a:t>
            </a:r>
          </a:p>
        </p:txBody>
      </p:sp>
      <p:sp>
        <p:nvSpPr>
          <p:cNvPr id="342" name="Shape 342"/>
          <p:cNvSpPr txBox="1">
            <a:spLocks noGrp="1"/>
          </p:cNvSpPr>
          <p:nvPr>
            <p:ph type="subTitle" idx="1"/>
          </p:nvPr>
        </p:nvSpPr>
        <p:spPr>
          <a:xfrm>
            <a:off x="762000" y="4724400"/>
            <a:ext cx="6858000" cy="990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US" sz="2800" b="0" i="0" u="none" strike="noStrike" cap="none">
                <a:solidFill>
                  <a:schemeClr val="dk2"/>
                </a:solidFill>
                <a:latin typeface="Times New Roman"/>
                <a:ea typeface="Times New Roman"/>
                <a:cs typeface="Times New Roman"/>
                <a:sym typeface="Times New Roman"/>
              </a:rPr>
              <a:t>Right to a speedy trial by jury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Shape 347"/>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Gideon vs Wainwright</a:t>
            </a:r>
          </a:p>
        </p:txBody>
      </p:sp>
      <p:sp>
        <p:nvSpPr>
          <p:cNvPr id="348" name="Shape 348"/>
          <p:cNvSpPr txBox="1">
            <a:spLocks noGrp="1"/>
          </p:cNvSpPr>
          <p:nvPr>
            <p:ph type="body" idx="1"/>
          </p:nvPr>
        </p:nvSpPr>
        <p:spPr>
          <a:xfrm>
            <a:off x="762000" y="9144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1800" b="0" i="0" u="none" strike="noStrike" cap="none">
                <a:solidFill>
                  <a:schemeClr val="dk2"/>
                </a:solidFill>
                <a:latin typeface="Times New Roman"/>
                <a:ea typeface="Times New Roman"/>
                <a:cs typeface="Times New Roman"/>
                <a:sym typeface="Times New Roman"/>
              </a:rPr>
              <a:t>Facts of the Case </a:t>
            </a:r>
          </a:p>
          <a:p>
            <a:pPr marL="273050" marR="0" lvl="0" indent="-273050" algn="l" rtl="0">
              <a:lnSpc>
                <a:spcPct val="100000"/>
              </a:lnSpc>
              <a:spcBef>
                <a:spcPts val="360"/>
              </a:spcBef>
              <a:spcAft>
                <a:spcPts val="0"/>
              </a:spcAft>
              <a:buClr>
                <a:schemeClr val="accent1"/>
              </a:buClr>
              <a:buSzPct val="100000"/>
              <a:buFont typeface="Arial"/>
              <a:buChar char="•"/>
            </a:pPr>
            <a:r>
              <a:rPr lang="en-US" sz="1800" b="0" i="0" u="none" strike="noStrike" cap="none">
                <a:solidFill>
                  <a:schemeClr val="dk2"/>
                </a:solidFill>
                <a:latin typeface="Times New Roman"/>
                <a:ea typeface="Times New Roman"/>
                <a:cs typeface="Times New Roman"/>
                <a:sym typeface="Times New Roman"/>
              </a:rPr>
              <a:t>Clarence Earl Gideon was charged in Florida state court with a felony: having broken into and entered a poolroom with the intent to commit a misdemeanor offense. When he appeared in court without a lawyer, Gideon requested that the court appoint one for him. According to Florida state law, however, an attorney may only be appointed to an indigent defendant in capital cases, so the trial court did not appoint one. Gideon represented himself in trial. He was found guilty and sentenced to five years in prison. Gideon filed a habeas corpus petition in the Florida Supreme Court and argued that the trial court’s decision violated his constitutional right to be represented by counsel. The Florida Supreme Court denied habeas corpus relief.</a:t>
            </a:r>
          </a:p>
          <a:p>
            <a:pPr marL="273050" marR="0" lvl="0" indent="-273050" algn="l" rtl="0">
              <a:lnSpc>
                <a:spcPct val="100000"/>
              </a:lnSpc>
              <a:spcBef>
                <a:spcPts val="360"/>
              </a:spcBef>
              <a:spcAft>
                <a:spcPts val="0"/>
              </a:spcAft>
              <a:buClr>
                <a:schemeClr val="accent1"/>
              </a:buClr>
              <a:buSzPct val="100000"/>
              <a:buFont typeface="Arial"/>
              <a:buChar char="•"/>
            </a:pPr>
            <a:r>
              <a:rPr lang="en-US" sz="1800" b="0" i="0" u="none" strike="noStrike" cap="none">
                <a:solidFill>
                  <a:schemeClr val="dk2"/>
                </a:solidFill>
                <a:latin typeface="Times New Roman"/>
                <a:ea typeface="Times New Roman"/>
                <a:cs typeface="Times New Roman"/>
                <a:sym typeface="Times New Roman"/>
              </a:rPr>
              <a:t>Question </a:t>
            </a:r>
          </a:p>
          <a:p>
            <a:pPr marL="273050" marR="0" lvl="0" indent="-273050" algn="l" rtl="0">
              <a:lnSpc>
                <a:spcPct val="100000"/>
              </a:lnSpc>
              <a:spcBef>
                <a:spcPts val="360"/>
              </a:spcBef>
              <a:spcAft>
                <a:spcPts val="0"/>
              </a:spcAft>
              <a:buClr>
                <a:schemeClr val="accent1"/>
              </a:buClr>
              <a:buSzPct val="100000"/>
              <a:buFont typeface="Arial"/>
              <a:buChar char="•"/>
            </a:pPr>
            <a:r>
              <a:rPr lang="en-US" sz="1800" b="0" i="0" u="none" strike="noStrike" cap="none">
                <a:solidFill>
                  <a:schemeClr val="dk2"/>
                </a:solidFill>
                <a:latin typeface="Times New Roman"/>
                <a:ea typeface="Times New Roman"/>
                <a:cs typeface="Times New Roman"/>
                <a:sym typeface="Times New Roman"/>
              </a:rPr>
              <a:t>Does the Sicth Amendment's right to counsel in criminal cases extend to felony defendants in state courts?</a:t>
            </a:r>
          </a:p>
          <a:p>
            <a:pPr marL="0" marR="0" lvl="0" indent="0" algn="l" rtl="0">
              <a:spcBef>
                <a:spcPts val="0"/>
              </a:spcBef>
              <a:buSzPct val="25000"/>
              <a:buNone/>
            </a:pPr>
            <a:endParaRPr sz="1800" b="0" i="0" u="none" strike="noStrike" cap="none">
              <a:solidFill>
                <a:schemeClr val="dk2"/>
              </a:solidFill>
              <a:latin typeface="Times New Roman"/>
              <a:ea typeface="Times New Roman"/>
              <a:cs typeface="Times New Roman"/>
              <a:sym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Gideon vs Wainwright</a:t>
            </a:r>
          </a:p>
        </p:txBody>
      </p:sp>
      <p:sp>
        <p:nvSpPr>
          <p:cNvPr id="354" name="Shape 354"/>
          <p:cNvSpPr txBox="1">
            <a:spLocks noGrp="1"/>
          </p:cNvSpPr>
          <p:nvPr>
            <p:ph type="body" idx="1"/>
          </p:nvPr>
        </p:nvSpPr>
        <p:spPr>
          <a:xfrm>
            <a:off x="762000" y="9144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1400" b="0" i="0" u="none" strike="noStrike" cap="none">
                <a:solidFill>
                  <a:schemeClr val="dk2"/>
                </a:solidFill>
                <a:latin typeface="Times New Roman"/>
                <a:ea typeface="Times New Roman"/>
                <a:cs typeface="Times New Roman"/>
                <a:sym typeface="Times New Roman"/>
              </a:rPr>
              <a:t>Conclusion </a:t>
            </a:r>
          </a:p>
          <a:p>
            <a:pPr marL="273050" marR="0" lvl="0" indent="-273050" algn="l" rtl="0">
              <a:lnSpc>
                <a:spcPct val="100000"/>
              </a:lnSpc>
              <a:spcBef>
                <a:spcPts val="280"/>
              </a:spcBef>
              <a:spcAft>
                <a:spcPts val="0"/>
              </a:spcAft>
              <a:buClr>
                <a:schemeClr val="accent1"/>
              </a:buClr>
              <a:buSzPct val="100000"/>
              <a:buFont typeface="Arial"/>
              <a:buChar char="•"/>
            </a:pPr>
            <a:r>
              <a:rPr lang="en-US" sz="1400" b="1" i="0" u="none" strike="noStrike" cap="none">
                <a:solidFill>
                  <a:schemeClr val="dk2"/>
                </a:solidFill>
                <a:latin typeface="Times New Roman"/>
                <a:ea typeface="Times New Roman"/>
                <a:cs typeface="Times New Roman"/>
                <a:sym typeface="Times New Roman"/>
              </a:rPr>
              <a:t>Decision:</a:t>
            </a:r>
            <a:r>
              <a:rPr lang="en-US" sz="1400" b="0" i="0" u="none" strike="noStrike" cap="none">
                <a:solidFill>
                  <a:schemeClr val="dk2"/>
                </a:solidFill>
                <a:latin typeface="Times New Roman"/>
                <a:ea typeface="Times New Roman"/>
                <a:cs typeface="Times New Roman"/>
                <a:sym typeface="Times New Roman"/>
              </a:rPr>
              <a:t> 9 votes for Gideon, 0 vote(s) against</a:t>
            </a:r>
            <a:br>
              <a:rPr lang="en-US" sz="1400" b="0" i="0" u="none" strike="noStrike" cap="none">
                <a:solidFill>
                  <a:schemeClr val="dk2"/>
                </a:solidFill>
                <a:latin typeface="Times New Roman"/>
                <a:ea typeface="Times New Roman"/>
                <a:cs typeface="Times New Roman"/>
                <a:sym typeface="Times New Roman"/>
              </a:rPr>
            </a:br>
            <a:r>
              <a:rPr lang="en-US" sz="1400" b="1" i="0" u="none" strike="noStrike" cap="none">
                <a:solidFill>
                  <a:schemeClr val="dk2"/>
                </a:solidFill>
                <a:latin typeface="Times New Roman"/>
                <a:ea typeface="Times New Roman"/>
                <a:cs typeface="Times New Roman"/>
                <a:sym typeface="Times New Roman"/>
              </a:rPr>
              <a:t>Legal provision:</a:t>
            </a:r>
            <a:r>
              <a:rPr lang="en-US" sz="1400" b="0" i="0" u="none" strike="noStrike" cap="none">
                <a:solidFill>
                  <a:schemeClr val="dk2"/>
                </a:solidFill>
                <a:latin typeface="Times New Roman"/>
                <a:ea typeface="Times New Roman"/>
                <a:cs typeface="Times New Roman"/>
                <a:sym typeface="Times New Roman"/>
              </a:rPr>
              <a:t> Right to Counsel</a:t>
            </a:r>
          </a:p>
          <a:p>
            <a:pPr marL="273050" marR="0" lvl="0" indent="-273050" algn="l" rtl="0">
              <a:lnSpc>
                <a:spcPct val="100000"/>
              </a:lnSpc>
              <a:spcBef>
                <a:spcPts val="280"/>
              </a:spcBef>
              <a:spcAft>
                <a:spcPts val="0"/>
              </a:spcAft>
              <a:buClr>
                <a:schemeClr val="accent1"/>
              </a:buClr>
              <a:buSzPct val="100000"/>
              <a:buFont typeface="Arial"/>
              <a:buChar char="•"/>
            </a:pPr>
            <a:r>
              <a:rPr lang="en-US" sz="1400" b="0" i="0" u="none" strike="noStrike" cap="none">
                <a:solidFill>
                  <a:schemeClr val="dk2"/>
                </a:solidFill>
                <a:latin typeface="Times New Roman"/>
                <a:ea typeface="Times New Roman"/>
                <a:cs typeface="Times New Roman"/>
                <a:sym typeface="Times New Roman"/>
              </a:rPr>
              <a:t>Yes. Justice Hugo L. Black delivered the opinion of the 9-0 majority. The Supreme Court held that the framers of the Constitution placed a high value on the right of the accused to have the means to put up a proper defense, and the state as well as federal courts must respect that right. The Court held that it was consistent with the Constitution to require state courts to appoint attorneys for defendants who could not afford to retain counsel on their own.</a:t>
            </a:r>
          </a:p>
          <a:p>
            <a:pPr marL="273050" marR="0" lvl="0" indent="-273050" algn="l" rtl="0">
              <a:lnSpc>
                <a:spcPct val="100000"/>
              </a:lnSpc>
              <a:spcBef>
                <a:spcPts val="280"/>
              </a:spcBef>
              <a:spcAft>
                <a:spcPts val="0"/>
              </a:spcAft>
              <a:buClr>
                <a:schemeClr val="accent1"/>
              </a:buClr>
              <a:buSzPct val="100000"/>
              <a:buFont typeface="Arial"/>
              <a:buChar char="•"/>
            </a:pPr>
            <a:r>
              <a:rPr lang="en-US" sz="1400" b="0" i="0" u="none" strike="noStrike" cap="none">
                <a:solidFill>
                  <a:schemeClr val="dk2"/>
                </a:solidFill>
                <a:latin typeface="Times New Roman"/>
                <a:ea typeface="Times New Roman"/>
                <a:cs typeface="Times New Roman"/>
                <a:sym typeface="Times New Roman"/>
              </a:rPr>
              <a:t>Justice William O. Douglas wrote a concurring opinion in which he argued that the Fourteenth Amendment does not apply a watered-down version of the Bill of Rights to the states. Since constitutional questions are always open for consideration by the Supreme Court, there is no need to assert a rule about the relationship between the Fourteenth Amendment and the Bill of Rights. In his separate opinion concurring in judgment, Justice Tom C. Clark wrote that the Constitution guarantees the right to counsel as a protection of due process, and there is no reason to apply that protection in certain cases but not others. Justice John M. Harlan wrote a separate concurring opinion in which he argued that the majority’s decision represented an extension of earlier precedent that established the existence of a serious criminal charge to be a “special circumstance” that requires the appointment of counsel. He also argued that the majority’s opinion recognized a right to be valid in state courts as well as federal ones; it did not apply a vast body of federal law to the states.</a:t>
            </a:r>
          </a:p>
          <a:p>
            <a:pPr marL="0" marR="0" lvl="0" indent="0" algn="l" rtl="0">
              <a:spcBef>
                <a:spcPts val="0"/>
              </a:spcBef>
              <a:buSzPct val="25000"/>
              <a:buNone/>
            </a:pPr>
            <a:endParaRPr sz="1400" b="0" i="0" u="none" strike="noStrike" cap="none">
              <a:solidFill>
                <a:schemeClr val="dk2"/>
              </a:solidFill>
              <a:latin typeface="Times New Roman"/>
              <a:ea typeface="Times New Roman"/>
              <a:cs typeface="Times New Roman"/>
              <a:sym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txBox="1">
            <a:spLocks noGrp="1"/>
          </p:cNvSpPr>
          <p:nvPr>
            <p:ph type="ctrTitle"/>
          </p:nvPr>
        </p:nvSpPr>
        <p:spPr>
          <a:xfrm>
            <a:off x="762000" y="3200400"/>
            <a:ext cx="7543800" cy="1524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8000" b="0" i="0" u="none" strike="noStrike" cap="none">
                <a:solidFill>
                  <a:srgbClr val="262626"/>
                </a:solidFill>
                <a:latin typeface="Impact"/>
                <a:ea typeface="Impact"/>
                <a:cs typeface="Impact"/>
                <a:sym typeface="Impact"/>
              </a:rPr>
              <a:t>7</a:t>
            </a:r>
            <a:r>
              <a:rPr lang="en-US" sz="8000" b="0" i="0" u="none" strike="noStrike" cap="none" baseline="30000">
                <a:solidFill>
                  <a:srgbClr val="262626"/>
                </a:solidFill>
                <a:latin typeface="Impact"/>
                <a:ea typeface="Impact"/>
                <a:cs typeface="Impact"/>
                <a:sym typeface="Impact"/>
              </a:rPr>
              <a:t>th</a:t>
            </a:r>
            <a:r>
              <a:rPr lang="en-US" sz="8000" b="0" i="0" u="none" strike="noStrike" cap="none">
                <a:solidFill>
                  <a:srgbClr val="262626"/>
                </a:solidFill>
                <a:latin typeface="Impact"/>
                <a:ea typeface="Impact"/>
                <a:cs typeface="Impact"/>
                <a:sym typeface="Impact"/>
              </a:rPr>
              <a:t> Amendment</a:t>
            </a:r>
          </a:p>
        </p:txBody>
      </p:sp>
      <p:sp>
        <p:nvSpPr>
          <p:cNvPr id="360" name="Shape 360"/>
          <p:cNvSpPr txBox="1">
            <a:spLocks noGrp="1"/>
          </p:cNvSpPr>
          <p:nvPr>
            <p:ph type="subTitle" idx="1"/>
          </p:nvPr>
        </p:nvSpPr>
        <p:spPr>
          <a:xfrm>
            <a:off x="762000" y="4724400"/>
            <a:ext cx="6858000" cy="990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US" sz="2800" b="0" i="0" u="none" strike="noStrike" cap="none">
                <a:solidFill>
                  <a:schemeClr val="dk2"/>
                </a:solidFill>
                <a:latin typeface="Times New Roman"/>
                <a:ea typeface="Times New Roman"/>
                <a:cs typeface="Times New Roman"/>
                <a:sym typeface="Times New Roman"/>
              </a:rPr>
              <a:t>Civil Suits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Shape 365"/>
          <p:cNvSpPr txBox="1">
            <a:spLocks noGrp="1"/>
          </p:cNvSpPr>
          <p:nvPr>
            <p:ph type="ctrTitle"/>
          </p:nvPr>
        </p:nvSpPr>
        <p:spPr>
          <a:xfrm>
            <a:off x="762000" y="3200400"/>
            <a:ext cx="7543800" cy="1524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8000" b="0" i="0" u="none" strike="noStrike" cap="none">
                <a:solidFill>
                  <a:srgbClr val="262626"/>
                </a:solidFill>
                <a:latin typeface="Impact"/>
                <a:ea typeface="Impact"/>
                <a:cs typeface="Impact"/>
                <a:sym typeface="Impact"/>
              </a:rPr>
              <a:t>8</a:t>
            </a:r>
            <a:r>
              <a:rPr lang="en-US" sz="8000" b="0" i="0" u="none" strike="noStrike" cap="none" baseline="30000">
                <a:solidFill>
                  <a:srgbClr val="262626"/>
                </a:solidFill>
                <a:latin typeface="Impact"/>
                <a:ea typeface="Impact"/>
                <a:cs typeface="Impact"/>
                <a:sym typeface="Impact"/>
              </a:rPr>
              <a:t>th</a:t>
            </a:r>
            <a:r>
              <a:rPr lang="en-US" sz="8000" b="0" i="0" u="none" strike="noStrike" cap="none">
                <a:solidFill>
                  <a:srgbClr val="262626"/>
                </a:solidFill>
                <a:latin typeface="Impact"/>
                <a:ea typeface="Impact"/>
                <a:cs typeface="Impact"/>
                <a:sym typeface="Impact"/>
              </a:rPr>
              <a:t> Amendment</a:t>
            </a:r>
          </a:p>
        </p:txBody>
      </p:sp>
      <p:sp>
        <p:nvSpPr>
          <p:cNvPr id="366" name="Shape 366"/>
          <p:cNvSpPr txBox="1">
            <a:spLocks noGrp="1"/>
          </p:cNvSpPr>
          <p:nvPr>
            <p:ph type="subTitle" idx="1"/>
          </p:nvPr>
        </p:nvSpPr>
        <p:spPr>
          <a:xfrm>
            <a:off x="762000" y="4724400"/>
            <a:ext cx="6858000" cy="990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US" sz="2800" b="0" i="0" u="none" strike="noStrike" cap="none">
                <a:solidFill>
                  <a:schemeClr val="dk2"/>
                </a:solidFill>
                <a:latin typeface="Times New Roman"/>
                <a:ea typeface="Times New Roman"/>
                <a:cs typeface="Times New Roman"/>
                <a:sym typeface="Times New Roman"/>
              </a:rPr>
              <a:t>No Cruel and Unusual Punishment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a:spLocks noGrp="1"/>
          </p:cNvSpPr>
          <p:nvPr>
            <p:ph type="ctrTitle"/>
          </p:nvPr>
        </p:nvSpPr>
        <p:spPr>
          <a:xfrm>
            <a:off x="762000" y="3200400"/>
            <a:ext cx="7543800" cy="1524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8000" b="0" i="0" u="none" strike="noStrike" cap="none">
                <a:solidFill>
                  <a:srgbClr val="262626"/>
                </a:solidFill>
                <a:latin typeface="Impact"/>
                <a:ea typeface="Impact"/>
                <a:cs typeface="Impact"/>
                <a:sym typeface="Impact"/>
              </a:rPr>
              <a:t>9</a:t>
            </a:r>
            <a:r>
              <a:rPr lang="en-US" sz="8000" b="0" i="0" u="none" strike="noStrike" cap="none" baseline="30000">
                <a:solidFill>
                  <a:srgbClr val="262626"/>
                </a:solidFill>
                <a:latin typeface="Impact"/>
                <a:ea typeface="Impact"/>
                <a:cs typeface="Impact"/>
                <a:sym typeface="Impact"/>
              </a:rPr>
              <a:t>th</a:t>
            </a:r>
            <a:r>
              <a:rPr lang="en-US" sz="8000" b="0" i="0" u="none" strike="noStrike" cap="none">
                <a:solidFill>
                  <a:srgbClr val="262626"/>
                </a:solidFill>
                <a:latin typeface="Impact"/>
                <a:ea typeface="Impact"/>
                <a:cs typeface="Impact"/>
                <a:sym typeface="Impact"/>
              </a:rPr>
              <a:t> Amendment</a:t>
            </a:r>
          </a:p>
        </p:txBody>
      </p:sp>
      <p:sp>
        <p:nvSpPr>
          <p:cNvPr id="372" name="Shape 372"/>
          <p:cNvSpPr txBox="1">
            <a:spLocks noGrp="1"/>
          </p:cNvSpPr>
          <p:nvPr>
            <p:ph type="subTitle" idx="1"/>
          </p:nvPr>
        </p:nvSpPr>
        <p:spPr>
          <a:xfrm>
            <a:off x="762000" y="4724400"/>
            <a:ext cx="6858000" cy="990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US" sz="2800" b="0" i="0" u="none" strike="noStrike" cap="none">
                <a:solidFill>
                  <a:schemeClr val="dk2"/>
                </a:solidFill>
                <a:latin typeface="Times New Roman"/>
                <a:ea typeface="Times New Roman"/>
                <a:cs typeface="Times New Roman"/>
                <a:sym typeface="Times New Roman"/>
              </a:rPr>
              <a:t>Rights not specifically stated in the Constitution are left up to the people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idx="4294967295"/>
          </p:nvPr>
        </p:nvSpPr>
        <p:spPr>
          <a:xfrm>
            <a:off x="762000" y="381000"/>
            <a:ext cx="7543800" cy="9144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4900" b="0" i="0" u="none" strike="noStrike" cap="none">
                <a:solidFill>
                  <a:srgbClr val="262626"/>
                </a:solidFill>
                <a:latin typeface="Impact"/>
                <a:ea typeface="Impact"/>
                <a:cs typeface="Impact"/>
                <a:sym typeface="Impact"/>
              </a:rPr>
              <a:t>History of Religious Freedom</a:t>
            </a:r>
          </a:p>
        </p:txBody>
      </p:sp>
      <p:sp>
        <p:nvSpPr>
          <p:cNvPr id="149" name="Shape 149"/>
          <p:cNvSpPr txBox="1">
            <a:spLocks noGrp="1"/>
          </p:cNvSpPr>
          <p:nvPr>
            <p:ph type="body" idx="4294967295"/>
          </p:nvPr>
        </p:nvSpPr>
        <p:spPr>
          <a:xfrm>
            <a:off x="838200" y="1600200"/>
            <a:ext cx="7239000" cy="4190999"/>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800" b="0" i="0" u="none" strike="noStrike" cap="none">
                <a:solidFill>
                  <a:schemeClr val="dk2"/>
                </a:solidFill>
                <a:latin typeface="Times New Roman"/>
                <a:ea typeface="Times New Roman"/>
                <a:cs typeface="Times New Roman"/>
                <a:sym typeface="Times New Roman"/>
              </a:rPr>
              <a:t>“…respecting an establishment of religion or prohibiting the free exercise thereof…”</a:t>
            </a:r>
          </a:p>
          <a:p>
            <a:pPr marL="273050" marR="0" lvl="0" indent="-273050" algn="l" rtl="0">
              <a:lnSpc>
                <a:spcPct val="100000"/>
              </a:lnSpc>
              <a:spcBef>
                <a:spcPts val="560"/>
              </a:spcBef>
              <a:spcAft>
                <a:spcPts val="0"/>
              </a:spcAft>
              <a:buClr>
                <a:schemeClr val="accent1"/>
              </a:buClr>
              <a:buSzPct val="100000"/>
              <a:buFont typeface="Arial"/>
              <a:buChar char="•"/>
            </a:pPr>
            <a:r>
              <a:rPr lang="en-US" sz="2800" b="0" i="0" u="none" strike="noStrike" cap="none">
                <a:solidFill>
                  <a:schemeClr val="dk2"/>
                </a:solidFill>
                <a:latin typeface="Times New Roman"/>
                <a:ea typeface="Times New Roman"/>
                <a:cs typeface="Times New Roman"/>
                <a:sym typeface="Times New Roman"/>
              </a:rPr>
              <a:t>Freedom of religion consists of:</a:t>
            </a:r>
          </a:p>
          <a:p>
            <a:pPr marL="593725" marR="0" lvl="1" indent="-276225" algn="l" rtl="0">
              <a:lnSpc>
                <a:spcPct val="100000"/>
              </a:lnSpc>
              <a:spcBef>
                <a:spcPts val="480"/>
              </a:spcBef>
              <a:spcAft>
                <a:spcPts val="0"/>
              </a:spcAft>
              <a:buClr>
                <a:schemeClr val="accent1"/>
              </a:buClr>
              <a:buSzPct val="100000"/>
              <a:buFont typeface="Arial"/>
              <a:buChar char="•"/>
            </a:pPr>
            <a:r>
              <a:rPr lang="en-US" sz="2400" b="0" i="0" u="none" strike="noStrike" cap="none">
                <a:solidFill>
                  <a:srgbClr val="F51420"/>
                </a:solidFill>
                <a:latin typeface="Times New Roman"/>
                <a:ea typeface="Times New Roman"/>
                <a:cs typeface="Times New Roman"/>
                <a:sym typeface="Times New Roman"/>
              </a:rPr>
              <a:t>Establishment Clause:</a:t>
            </a:r>
            <a:r>
              <a:rPr lang="en-US" sz="2400" b="0" i="0" u="none" strike="noStrike" cap="none">
                <a:solidFill>
                  <a:schemeClr val="dk2"/>
                </a:solidFill>
                <a:latin typeface="Times New Roman"/>
                <a:ea typeface="Times New Roman"/>
                <a:cs typeface="Times New Roman"/>
                <a:sym typeface="Times New Roman"/>
              </a:rPr>
              <a:t> government cannot create an official church or support religious activities OR give preference to one religion.</a:t>
            </a:r>
          </a:p>
          <a:p>
            <a:pPr marL="593725" marR="0" lvl="1" indent="-276225" algn="l" rtl="0">
              <a:lnSpc>
                <a:spcPct val="100000"/>
              </a:lnSpc>
              <a:spcBef>
                <a:spcPts val="480"/>
              </a:spcBef>
              <a:spcAft>
                <a:spcPts val="0"/>
              </a:spcAft>
              <a:buClr>
                <a:schemeClr val="accent1"/>
              </a:buClr>
              <a:buSzPct val="100000"/>
              <a:buFont typeface="Arial"/>
              <a:buChar char="•"/>
            </a:pPr>
            <a:r>
              <a:rPr lang="en-US" sz="2400" b="0" i="0" u="none" strike="noStrike" cap="none">
                <a:solidFill>
                  <a:srgbClr val="F51420"/>
                </a:solidFill>
                <a:latin typeface="Times New Roman"/>
                <a:ea typeface="Times New Roman"/>
                <a:cs typeface="Times New Roman"/>
                <a:sym typeface="Times New Roman"/>
              </a:rPr>
              <a:t>Free Exercise Clause:</a:t>
            </a:r>
            <a:r>
              <a:rPr lang="en-US" sz="2400" b="0" i="0" u="none" strike="noStrike" cap="none">
                <a:solidFill>
                  <a:schemeClr val="dk2"/>
                </a:solidFill>
                <a:latin typeface="Times New Roman"/>
                <a:ea typeface="Times New Roman"/>
                <a:cs typeface="Times New Roman"/>
                <a:sym typeface="Times New Roman"/>
              </a:rPr>
              <a:t> government cannot interfere with the expression of religious beliefs.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ctrTitle"/>
          </p:nvPr>
        </p:nvSpPr>
        <p:spPr>
          <a:xfrm>
            <a:off x="762000" y="3200400"/>
            <a:ext cx="7543800" cy="1524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8000" b="0" i="0" u="none" strike="noStrike" cap="none">
                <a:solidFill>
                  <a:srgbClr val="262626"/>
                </a:solidFill>
                <a:latin typeface="Impact"/>
                <a:ea typeface="Impact"/>
                <a:cs typeface="Impact"/>
                <a:sym typeface="Impact"/>
              </a:rPr>
              <a:t>10</a:t>
            </a:r>
            <a:r>
              <a:rPr lang="en-US" sz="8000" b="0" i="0" u="none" strike="noStrike" cap="none" baseline="30000">
                <a:solidFill>
                  <a:srgbClr val="262626"/>
                </a:solidFill>
                <a:latin typeface="Impact"/>
                <a:ea typeface="Impact"/>
                <a:cs typeface="Impact"/>
                <a:sym typeface="Impact"/>
              </a:rPr>
              <a:t>th</a:t>
            </a:r>
            <a:r>
              <a:rPr lang="en-US" sz="8000" b="0" i="0" u="none" strike="noStrike" cap="none">
                <a:solidFill>
                  <a:srgbClr val="262626"/>
                </a:solidFill>
                <a:latin typeface="Impact"/>
                <a:ea typeface="Impact"/>
                <a:cs typeface="Impact"/>
                <a:sym typeface="Impact"/>
              </a:rPr>
              <a:t> Amendment</a:t>
            </a:r>
          </a:p>
        </p:txBody>
      </p:sp>
      <p:sp>
        <p:nvSpPr>
          <p:cNvPr id="378" name="Shape 378"/>
          <p:cNvSpPr txBox="1">
            <a:spLocks noGrp="1"/>
          </p:cNvSpPr>
          <p:nvPr>
            <p:ph type="subTitle" idx="1"/>
          </p:nvPr>
        </p:nvSpPr>
        <p:spPr>
          <a:xfrm>
            <a:off x="762000" y="4724400"/>
            <a:ext cx="6858000" cy="990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US" sz="2800" b="0" i="0" u="none" strike="noStrike" cap="none">
                <a:solidFill>
                  <a:schemeClr val="dk2"/>
                </a:solidFill>
                <a:latin typeface="Times New Roman"/>
                <a:ea typeface="Times New Roman"/>
                <a:cs typeface="Times New Roman"/>
                <a:sym typeface="Times New Roman"/>
              </a:rPr>
              <a:t>Rights not given to the Federal Government are left to the States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Shape 383"/>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14</a:t>
            </a:r>
            <a:r>
              <a:rPr lang="en-US" sz="5400" b="0" i="0" u="none" strike="noStrike" cap="none" baseline="30000">
                <a:solidFill>
                  <a:srgbClr val="262626"/>
                </a:solidFill>
                <a:latin typeface="Impact"/>
                <a:ea typeface="Impact"/>
                <a:cs typeface="Impact"/>
                <a:sym typeface="Impact"/>
              </a:rPr>
              <a:t>th</a:t>
            </a:r>
            <a:r>
              <a:rPr lang="en-US" sz="5400" b="0" i="0" u="none" strike="noStrike" cap="none">
                <a:solidFill>
                  <a:srgbClr val="262626"/>
                </a:solidFill>
                <a:latin typeface="Impact"/>
                <a:ea typeface="Impact"/>
                <a:cs typeface="Impact"/>
                <a:sym typeface="Impact"/>
              </a:rPr>
              <a:t> Amendment</a:t>
            </a:r>
          </a:p>
        </p:txBody>
      </p:sp>
      <p:sp>
        <p:nvSpPr>
          <p:cNvPr id="384" name="Shape 384"/>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txBox="1">
            <a:spLocks noGrp="1"/>
          </p:cNvSpPr>
          <p:nvPr>
            <p:ph type="title"/>
          </p:nvPr>
        </p:nvSpPr>
        <p:spPr>
          <a:xfrm>
            <a:off x="685800" y="47244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Unit #3 Vocabulary</a:t>
            </a:r>
          </a:p>
        </p:txBody>
      </p:sp>
      <p:sp>
        <p:nvSpPr>
          <p:cNvPr id="390" name="Shape 390"/>
          <p:cNvSpPr txBox="1">
            <a:spLocks noGrp="1"/>
          </p:cNvSpPr>
          <p:nvPr>
            <p:ph type="body" idx="1"/>
          </p:nvPr>
        </p:nvSpPr>
        <p:spPr>
          <a:xfrm>
            <a:off x="762000" y="9906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DUE PROCESS:</a:t>
            </a:r>
            <a:r>
              <a:rPr lang="en-US" sz="1200" b="0" i="0" u="none" strike="noStrike" cap="none">
                <a:solidFill>
                  <a:schemeClr val="dk2"/>
                </a:solidFill>
                <a:latin typeface="Times New Roman"/>
                <a:ea typeface="Times New Roman"/>
                <a:cs typeface="Times New Roman"/>
                <a:sym typeface="Times New Roman"/>
              </a:rPr>
              <a:t>All legal procedures set by statute and court practice, including notice of rights, must be followed for each individual so that no prejudicial or unequal treatment will result.</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PRECEDENT:</a:t>
            </a:r>
            <a:r>
              <a:rPr lang="en-US" sz="1400" b="0" i="0" u="none" strike="noStrike" cap="none">
                <a:solidFill>
                  <a:schemeClr val="dk2"/>
                </a:solidFill>
                <a:latin typeface="Times New Roman"/>
                <a:ea typeface="Times New Roman"/>
                <a:cs typeface="Times New Roman"/>
                <a:sym typeface="Times New Roman"/>
              </a:rPr>
              <a:t>an earlier event or action that is regarded as an example or guide to be considered in subsequent similar circumstances.</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EXCLUSIONARY RULE:</a:t>
            </a:r>
            <a:r>
              <a:rPr lang="en-US" sz="1400" b="0" i="0" u="none" strike="noStrike" cap="none">
                <a:solidFill>
                  <a:schemeClr val="dk2"/>
                </a:solidFill>
                <a:latin typeface="Times New Roman"/>
                <a:ea typeface="Times New Roman"/>
                <a:cs typeface="Times New Roman"/>
                <a:sym typeface="Times New Roman"/>
              </a:rPr>
              <a:t>evidence illegally seized by law enforcement officers in violation of a suspect's right to be free from unreasonable searches and seizures cannot be used against the suspect in a criminal prosecution.</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PROBABLE CAUSE:</a:t>
            </a:r>
            <a:r>
              <a:rPr lang="en-US" sz="1400" b="0" i="0" u="none" strike="noStrike" cap="none">
                <a:solidFill>
                  <a:schemeClr val="dk2"/>
                </a:solidFill>
                <a:latin typeface="Times New Roman"/>
                <a:ea typeface="Times New Roman"/>
                <a:cs typeface="Times New Roman"/>
                <a:sym typeface="Times New Roman"/>
              </a:rPr>
              <a:t>Apparent facts discovered through logical inquiry that would lead a reasonably intelligent and prudent person to believe that an accused person has committed a crime, thereby warranting his or her prosecution</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DOUBLE JEOPARDY:</a:t>
            </a:r>
            <a:r>
              <a:rPr lang="en-US" sz="1400" b="0" i="0" u="none" strike="noStrike" cap="none">
                <a:solidFill>
                  <a:schemeClr val="dk2"/>
                </a:solidFill>
                <a:latin typeface="Times New Roman"/>
                <a:ea typeface="Times New Roman"/>
                <a:cs typeface="Times New Roman"/>
                <a:sym typeface="Times New Roman"/>
              </a:rPr>
              <a:t>A second prosecution for the same offense after acquittal or conviction or multiple punishments for same offense.</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SELF INCRIMINATION:</a:t>
            </a:r>
            <a:r>
              <a:rPr lang="en-US" sz="1600" b="0" i="0" u="none" strike="noStrike" cap="none">
                <a:solidFill>
                  <a:schemeClr val="dk2"/>
                </a:solidFill>
                <a:latin typeface="Times New Roman"/>
                <a:ea typeface="Times New Roman"/>
                <a:cs typeface="Times New Roman"/>
                <a:sym typeface="Times New Roman"/>
              </a:rPr>
              <a:t>Giving testimony in a trial or other legal proceeding that could subject one to criminal prosecution.</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EXPECTATION OF PRIVACY:</a:t>
            </a:r>
            <a:r>
              <a:rPr lang="en-US" sz="1600" b="0" i="0" u="none" strike="noStrike" cap="none">
                <a:solidFill>
                  <a:schemeClr val="dk2"/>
                </a:solidFill>
                <a:latin typeface="Times New Roman"/>
                <a:ea typeface="Times New Roman"/>
                <a:cs typeface="Times New Roman"/>
                <a:sym typeface="Times New Roman"/>
              </a:rPr>
              <a:t>A reasonable expectation of privacy exists if 1) you actually expect privacy, and 2) your expectation is one that society as a whole would think is legitimate.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Test Corrections</a:t>
            </a:r>
          </a:p>
        </p:txBody>
      </p:sp>
      <p:sp>
        <p:nvSpPr>
          <p:cNvPr id="396" name="Shape 396"/>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1-Question:</a:t>
            </a:r>
          </a:p>
          <a:p>
            <a:pPr marL="273050" marR="0" lvl="0" indent="-273050" algn="l" rtl="0">
              <a:lnSpc>
                <a:spcPct val="100000"/>
              </a:lnSpc>
              <a:spcBef>
                <a:spcPts val="480"/>
              </a:spcBef>
              <a:spcAft>
                <a:spcPts val="0"/>
              </a:spcAft>
              <a:buClr>
                <a:schemeClr val="dk1"/>
              </a:buClr>
              <a:buSzPct val="25000"/>
              <a:buFont typeface="Times New Roman"/>
              <a:buNone/>
            </a:pPr>
            <a:endParaRPr sz="2400" b="0" i="0" u="none" strike="noStrike" cap="none">
              <a:solidFill>
                <a:schemeClr val="dk2"/>
              </a:solidFill>
              <a:latin typeface="Times New Roman"/>
              <a:ea typeface="Times New Roman"/>
              <a:cs typeface="Times New Roman"/>
              <a:sym typeface="Times New Roman"/>
            </a:endParaRP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2-Answer You Chose:</a:t>
            </a:r>
          </a:p>
          <a:p>
            <a:pPr marL="273050" marR="0" lvl="0" indent="-273050" algn="l" rtl="0">
              <a:lnSpc>
                <a:spcPct val="100000"/>
              </a:lnSpc>
              <a:spcBef>
                <a:spcPts val="480"/>
              </a:spcBef>
              <a:spcAft>
                <a:spcPts val="0"/>
              </a:spcAft>
              <a:buClr>
                <a:schemeClr val="dk1"/>
              </a:buClr>
              <a:buSzPct val="25000"/>
              <a:buFont typeface="Times New Roman"/>
              <a:buNone/>
            </a:pPr>
            <a:endParaRPr sz="2400" b="0" i="0" u="none" strike="noStrike" cap="none">
              <a:solidFill>
                <a:schemeClr val="dk2"/>
              </a:solidFill>
              <a:latin typeface="Times New Roman"/>
              <a:ea typeface="Times New Roman"/>
              <a:cs typeface="Times New Roman"/>
              <a:sym typeface="Times New Roman"/>
            </a:endParaRP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3-Reason You Chose this Answer:</a:t>
            </a:r>
          </a:p>
          <a:p>
            <a:pPr marL="273050" marR="0" lvl="0" indent="-273050" algn="l" rtl="0">
              <a:lnSpc>
                <a:spcPct val="100000"/>
              </a:lnSpc>
              <a:spcBef>
                <a:spcPts val="480"/>
              </a:spcBef>
              <a:spcAft>
                <a:spcPts val="0"/>
              </a:spcAft>
              <a:buClr>
                <a:schemeClr val="dk1"/>
              </a:buClr>
              <a:buSzPct val="25000"/>
              <a:buFont typeface="Times New Roman"/>
              <a:buNone/>
            </a:pPr>
            <a:endParaRPr sz="2400" b="0" i="0" u="none" strike="noStrike" cap="none">
              <a:solidFill>
                <a:schemeClr val="dk2"/>
              </a:solidFill>
              <a:latin typeface="Times New Roman"/>
              <a:ea typeface="Times New Roman"/>
              <a:cs typeface="Times New Roman"/>
              <a:sym typeface="Times New Roman"/>
            </a:endParaRP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4-Correct Answer:</a:t>
            </a:r>
          </a:p>
          <a:p>
            <a:pPr marL="273050" marR="0" lvl="0" indent="-273050" algn="l" rtl="0">
              <a:lnSpc>
                <a:spcPct val="100000"/>
              </a:lnSpc>
              <a:spcBef>
                <a:spcPts val="480"/>
              </a:spcBef>
              <a:spcAft>
                <a:spcPts val="0"/>
              </a:spcAft>
              <a:buClr>
                <a:schemeClr val="dk1"/>
              </a:buClr>
              <a:buSzPct val="25000"/>
              <a:buFont typeface="Times New Roman"/>
              <a:buNone/>
            </a:pPr>
            <a:endParaRPr sz="2400" b="0" i="0" u="none" strike="noStrike" cap="none">
              <a:solidFill>
                <a:schemeClr val="dk2"/>
              </a:solidFill>
              <a:latin typeface="Times New Roman"/>
              <a:ea typeface="Times New Roman"/>
              <a:cs typeface="Times New Roman"/>
              <a:sym typeface="Times New Roman"/>
            </a:endParaRP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5-Reason this is the Correct Answer: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idx="4294967295"/>
          </p:nvPr>
        </p:nvSpPr>
        <p:spPr>
          <a:xfrm>
            <a:off x="762000" y="609600"/>
            <a:ext cx="7543800" cy="9144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3600" b="0" i="0" u="none" strike="noStrike" cap="none">
                <a:solidFill>
                  <a:srgbClr val="262626"/>
                </a:solidFill>
                <a:latin typeface="Impact"/>
                <a:ea typeface="Impact"/>
                <a:cs typeface="Impact"/>
                <a:sym typeface="Impact"/>
              </a:rPr>
              <a:t>Religious Freedom Before the </a:t>
            </a:r>
            <a:br>
              <a:rPr lang="en-US" sz="3600" b="0" i="0" u="none" strike="noStrike" cap="none">
                <a:solidFill>
                  <a:srgbClr val="262626"/>
                </a:solidFill>
                <a:latin typeface="Impact"/>
                <a:ea typeface="Impact"/>
                <a:cs typeface="Impact"/>
                <a:sym typeface="Impact"/>
              </a:rPr>
            </a:br>
            <a:r>
              <a:rPr lang="en-US" sz="3600" b="0" i="0" u="none" strike="noStrike" cap="none">
                <a:solidFill>
                  <a:srgbClr val="262626"/>
                </a:solidFill>
                <a:latin typeface="Impact"/>
                <a:ea typeface="Impact"/>
                <a:cs typeface="Impact"/>
                <a:sym typeface="Impact"/>
              </a:rPr>
              <a:t>Bill of Rights</a:t>
            </a:r>
          </a:p>
        </p:txBody>
      </p:sp>
      <p:sp>
        <p:nvSpPr>
          <p:cNvPr id="156" name="Shape 156"/>
          <p:cNvSpPr txBox="1">
            <a:spLocks noGrp="1"/>
          </p:cNvSpPr>
          <p:nvPr>
            <p:ph type="body" idx="4294967295"/>
          </p:nvPr>
        </p:nvSpPr>
        <p:spPr>
          <a:xfrm>
            <a:off x="990600" y="1828800"/>
            <a:ext cx="7239000" cy="4190999"/>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During colonial times England had an established church.</a:t>
            </a:r>
          </a:p>
          <a:p>
            <a:pPr marL="593725" marR="0" lvl="1" indent="-276225" algn="l" rtl="0">
              <a:lnSpc>
                <a:spcPct val="100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Many colonists fled England to escape persecution for their religious beliefs.</a:t>
            </a:r>
          </a:p>
          <a:p>
            <a:pPr marL="593725" marR="0" lvl="1" indent="-276225" algn="l" rtl="0">
              <a:lnSpc>
                <a:spcPct val="100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Yet, in most colonies, church and state were not separate.</a:t>
            </a:r>
          </a:p>
          <a:p>
            <a:pPr marL="593725" marR="0" lvl="1" indent="-276225" algn="l" rtl="0">
              <a:lnSpc>
                <a:spcPct val="100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Only FOUR colonies did not have established churches</a:t>
            </a:r>
          </a:p>
          <a:p>
            <a:pPr marL="593725" marR="0" lvl="1" indent="-276225" algn="l" rtl="0">
              <a:lnSpc>
                <a:spcPct val="100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Some colonies tolerated other religions even though they had an established religion.</a:t>
            </a:r>
          </a:p>
          <a:p>
            <a:pPr marL="868362" marR="0" lvl="2" indent="-233362" algn="l" rtl="0">
              <a:lnSpc>
                <a:spcPct val="100000"/>
              </a:lnSpc>
              <a:spcBef>
                <a:spcPts val="360"/>
              </a:spcBef>
              <a:spcAft>
                <a:spcPts val="0"/>
              </a:spcAft>
              <a:buClr>
                <a:schemeClr val="accent1"/>
              </a:buClr>
              <a:buSzPct val="100000"/>
              <a:buFont typeface="Arial"/>
              <a:buChar char="•"/>
            </a:pPr>
            <a:r>
              <a:rPr lang="en-US" sz="1800" b="0" i="0" u="none" strike="noStrike" cap="none">
                <a:solidFill>
                  <a:schemeClr val="dk2"/>
                </a:solidFill>
                <a:latin typeface="Times New Roman"/>
                <a:ea typeface="Times New Roman"/>
                <a:cs typeface="Times New Roman"/>
                <a:sym typeface="Times New Roman"/>
              </a:rPr>
              <a:t>Maryland: Toleration Act of 1674</a:t>
            </a:r>
          </a:p>
          <a:p>
            <a:pPr marL="868362" marR="0" lvl="2" indent="-233362" algn="l" rtl="0">
              <a:lnSpc>
                <a:spcPct val="100000"/>
              </a:lnSpc>
              <a:spcBef>
                <a:spcPts val="360"/>
              </a:spcBef>
              <a:spcAft>
                <a:spcPts val="0"/>
              </a:spcAft>
              <a:buClr>
                <a:schemeClr val="accent1"/>
              </a:buClr>
              <a:buSzPct val="100000"/>
              <a:buFont typeface="Arial"/>
              <a:buChar char="•"/>
            </a:pPr>
            <a:r>
              <a:rPr lang="en-US" sz="1800" b="0" i="0" u="none" strike="noStrike" cap="none">
                <a:solidFill>
                  <a:schemeClr val="dk2"/>
                </a:solidFill>
                <a:latin typeface="Times New Roman"/>
                <a:ea typeface="Times New Roman"/>
                <a:cs typeface="Times New Roman"/>
                <a:sym typeface="Times New Roman"/>
              </a:rPr>
              <a:t>Religious tolerance is NOT the same as religious freedom!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idx="4294967295"/>
          </p:nvPr>
        </p:nvSpPr>
        <p:spPr>
          <a:xfrm>
            <a:off x="762000" y="381000"/>
            <a:ext cx="7543800" cy="9144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4900" b="0" i="0" u="none" strike="noStrike" cap="none">
                <a:solidFill>
                  <a:srgbClr val="262626"/>
                </a:solidFill>
                <a:latin typeface="Impact"/>
                <a:ea typeface="Impact"/>
                <a:cs typeface="Impact"/>
                <a:sym typeface="Impact"/>
              </a:rPr>
              <a:t>Religion &amp; the Constitution</a:t>
            </a:r>
          </a:p>
        </p:txBody>
      </p:sp>
      <p:sp>
        <p:nvSpPr>
          <p:cNvPr id="163" name="Shape 163"/>
          <p:cNvSpPr txBox="1">
            <a:spLocks noGrp="1"/>
          </p:cNvSpPr>
          <p:nvPr>
            <p:ph type="body" idx="4294967295"/>
          </p:nvPr>
        </p:nvSpPr>
        <p:spPr>
          <a:xfrm>
            <a:off x="838200" y="1905000"/>
            <a:ext cx="7239000" cy="4190999"/>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By the time the Constitution was written, religious freedom had become a national issue. </a:t>
            </a:r>
          </a:p>
          <a:p>
            <a:pPr marL="593725" marR="0" lvl="1" indent="-276225" algn="l" rtl="0">
              <a:lnSpc>
                <a:spcPct val="100000"/>
              </a:lnSpc>
              <a:spcBef>
                <a:spcPts val="440"/>
              </a:spcBef>
              <a:spcAft>
                <a:spcPts val="0"/>
              </a:spcAft>
              <a:buClr>
                <a:schemeClr val="accent1"/>
              </a:buClr>
              <a:buSzPct val="100000"/>
              <a:buFont typeface="Arial"/>
              <a:buChar char="•"/>
            </a:pPr>
            <a:r>
              <a:rPr lang="en-US" sz="2200" b="0" i="0" u="none" strike="noStrike" cap="none">
                <a:solidFill>
                  <a:schemeClr val="dk2"/>
                </a:solidFill>
                <a:latin typeface="Times New Roman"/>
                <a:ea typeface="Times New Roman"/>
                <a:cs typeface="Times New Roman"/>
                <a:sym typeface="Times New Roman"/>
              </a:rPr>
              <a:t>Protected by Article VI</a:t>
            </a:r>
          </a:p>
          <a:p>
            <a:pPr marL="593725" marR="0" lvl="1" indent="-276225" algn="l" rtl="0">
              <a:lnSpc>
                <a:spcPct val="100000"/>
              </a:lnSpc>
              <a:spcBef>
                <a:spcPts val="440"/>
              </a:spcBef>
              <a:spcAft>
                <a:spcPts val="0"/>
              </a:spcAft>
              <a:buClr>
                <a:schemeClr val="accent1"/>
              </a:buClr>
              <a:buSzPct val="100000"/>
              <a:buFont typeface="Arial"/>
              <a:buChar char="•"/>
            </a:pPr>
            <a:r>
              <a:rPr lang="en-US" sz="2200" b="0" i="0" u="none" strike="noStrike" cap="none">
                <a:solidFill>
                  <a:schemeClr val="dk2"/>
                </a:solidFill>
                <a:latin typeface="Times New Roman"/>
                <a:ea typeface="Times New Roman"/>
                <a:cs typeface="Times New Roman"/>
                <a:sym typeface="Times New Roman"/>
              </a:rPr>
              <a:t>Government jobs could not be limited to certain religious jobs.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idx="4294967295"/>
          </p:nvPr>
        </p:nvSpPr>
        <p:spPr>
          <a:xfrm>
            <a:off x="1600200" y="381000"/>
            <a:ext cx="7543800" cy="9144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4900" b="0" i="0" u="none" strike="noStrike" cap="none">
                <a:solidFill>
                  <a:srgbClr val="262626"/>
                </a:solidFill>
                <a:latin typeface="Impact"/>
                <a:ea typeface="Impact"/>
                <a:cs typeface="Impact"/>
                <a:sym typeface="Impact"/>
              </a:rPr>
              <a:t>Religion &amp; the Constitution</a:t>
            </a:r>
          </a:p>
        </p:txBody>
      </p:sp>
      <p:sp>
        <p:nvSpPr>
          <p:cNvPr id="170" name="Shape 170"/>
          <p:cNvSpPr txBox="1">
            <a:spLocks noGrp="1"/>
          </p:cNvSpPr>
          <p:nvPr>
            <p:ph type="body" idx="4294967295"/>
          </p:nvPr>
        </p:nvSpPr>
        <p:spPr>
          <a:xfrm>
            <a:off x="1905000" y="1905000"/>
            <a:ext cx="7239000" cy="4190999"/>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Many (anti-federalists) believed the original Constitution did NOT provide enough religious protection.</a:t>
            </a:r>
          </a:p>
          <a:p>
            <a:pPr marL="593725" marR="0" lvl="1" indent="-276225" algn="l" rtl="0">
              <a:lnSpc>
                <a:spcPct val="100000"/>
              </a:lnSpc>
              <a:spcBef>
                <a:spcPts val="440"/>
              </a:spcBef>
              <a:spcAft>
                <a:spcPts val="0"/>
              </a:spcAft>
              <a:buClr>
                <a:schemeClr val="accent1"/>
              </a:buClr>
              <a:buSzPct val="100000"/>
              <a:buFont typeface="Arial"/>
              <a:buChar char="•"/>
            </a:pPr>
            <a:r>
              <a:rPr lang="en-US" sz="2200" b="0" i="0" u="none" strike="noStrike" cap="none">
                <a:solidFill>
                  <a:schemeClr val="dk2"/>
                </a:solidFill>
                <a:latin typeface="Times New Roman"/>
                <a:ea typeface="Times New Roman"/>
                <a:cs typeface="Times New Roman"/>
                <a:sym typeface="Times New Roman"/>
              </a:rPr>
              <a:t>Six states recommended that religious freedom be a proposed amendment.</a:t>
            </a:r>
          </a:p>
          <a:p>
            <a:pPr marL="593725" marR="0" lvl="1" indent="-276225" algn="l" rtl="0">
              <a:lnSpc>
                <a:spcPct val="100000"/>
              </a:lnSpc>
              <a:spcBef>
                <a:spcPts val="440"/>
              </a:spcBef>
              <a:spcAft>
                <a:spcPts val="0"/>
              </a:spcAft>
              <a:buClr>
                <a:schemeClr val="accent1"/>
              </a:buClr>
              <a:buSzPct val="100000"/>
              <a:buFont typeface="Arial"/>
              <a:buChar char="•"/>
            </a:pPr>
            <a:r>
              <a:rPr lang="en-US" sz="2200" b="0" i="0" u="none" strike="noStrike" cap="none">
                <a:solidFill>
                  <a:schemeClr val="dk2"/>
                </a:solidFill>
                <a:latin typeface="Times New Roman"/>
                <a:ea typeface="Times New Roman"/>
                <a:cs typeface="Times New Roman"/>
                <a:sym typeface="Times New Roman"/>
              </a:rPr>
              <a:t>Madison included the Establishment and Free Exercise Clauses when he proposed the Bill of Rights in Congress.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idx="4294967295"/>
          </p:nvPr>
        </p:nvSpPr>
        <p:spPr>
          <a:xfrm>
            <a:off x="1143000" y="152400"/>
            <a:ext cx="7162799"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a:solidFill>
                  <a:srgbClr val="262626"/>
                </a:solidFill>
                <a:latin typeface="Impact"/>
                <a:ea typeface="Impact"/>
                <a:cs typeface="Impact"/>
                <a:sym typeface="Impact"/>
              </a:rPr>
              <a:t>Establishment Clause</a:t>
            </a:r>
          </a:p>
        </p:txBody>
      </p:sp>
      <p:sp>
        <p:nvSpPr>
          <p:cNvPr id="177" name="Shape 177"/>
          <p:cNvSpPr txBox="1">
            <a:spLocks noGrp="1"/>
          </p:cNvSpPr>
          <p:nvPr>
            <p:ph type="body" idx="4294967295"/>
          </p:nvPr>
        </p:nvSpPr>
        <p:spPr>
          <a:xfrm>
            <a:off x="990600" y="1524000"/>
            <a:ext cx="7162799" cy="4419599"/>
          </a:xfrm>
          <a:prstGeom prst="rect">
            <a:avLst/>
          </a:prstGeom>
          <a:noFill/>
          <a:ln>
            <a:noFill/>
          </a:ln>
        </p:spPr>
        <p:txBody>
          <a:bodyPr lIns="91425" tIns="45700" rIns="91425" bIns="45700" anchor="ctr" anchorCtr="0">
            <a:noAutofit/>
          </a:bodyPr>
          <a:lstStyle/>
          <a:p>
            <a:pPr marL="273050" marR="0" lvl="0" indent="-273050" algn="l" rtl="0">
              <a:lnSpc>
                <a:spcPct val="10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The Establishment Clause restricts the relationship between government &amp; church.</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Clause requires the “separation of church and state”.</a:t>
            </a:r>
          </a:p>
          <a:p>
            <a:pPr marL="273050" marR="0" lvl="0" indent="-273050" algn="l" rtl="0">
              <a:lnSpc>
                <a:spcPct val="100000"/>
              </a:lnSpc>
              <a:spcBef>
                <a:spcPts val="48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Supreme Court did not rule on the meaning of the Establishment Clause until 1947:</a:t>
            </a:r>
          </a:p>
          <a:p>
            <a:pPr marL="593725" marR="0" lvl="1" indent="-276225" algn="l" rtl="0">
              <a:lnSpc>
                <a:spcPct val="100000"/>
              </a:lnSpc>
              <a:spcBef>
                <a:spcPts val="480"/>
              </a:spcBef>
              <a:spcAft>
                <a:spcPts val="0"/>
              </a:spcAft>
              <a:buClr>
                <a:schemeClr val="accent1"/>
              </a:buClr>
              <a:buSzPct val="100000"/>
              <a:buFont typeface="Arial"/>
              <a:buChar char="•"/>
            </a:pPr>
            <a:r>
              <a:rPr lang="en-US" sz="2400" b="0" i="0" u="none" strike="noStrike" cap="none">
                <a:solidFill>
                  <a:srgbClr val="F51420"/>
                </a:solidFill>
                <a:latin typeface="Times New Roman"/>
                <a:ea typeface="Times New Roman"/>
                <a:cs typeface="Times New Roman"/>
                <a:sym typeface="Times New Roman"/>
              </a:rPr>
              <a:t>Everson v. Board of Education:</a:t>
            </a:r>
            <a:r>
              <a:rPr lang="en-US" sz="2400" b="0" i="0" u="none" strike="noStrike" cap="none">
                <a:solidFill>
                  <a:schemeClr val="dk2"/>
                </a:solidFill>
                <a:latin typeface="Times New Roman"/>
                <a:ea typeface="Times New Roman"/>
                <a:cs typeface="Times New Roman"/>
                <a:sym typeface="Times New Roman"/>
              </a:rPr>
              <a:t> incorporated the clause to the states.</a:t>
            </a:r>
          </a:p>
          <a:p>
            <a:pPr marL="868362" marR="0" lvl="2" indent="-233362" algn="l" rtl="0">
              <a:lnSpc>
                <a:spcPct val="100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Government cannot participate in religious affairs or impose taxes for their support.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idx="4294967295"/>
          </p:nvPr>
        </p:nvSpPr>
        <p:spPr>
          <a:xfrm>
            <a:off x="1600200" y="381000"/>
            <a:ext cx="7543800" cy="9144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a:solidFill>
                  <a:srgbClr val="262626"/>
                </a:solidFill>
                <a:latin typeface="Impact"/>
                <a:ea typeface="Impact"/>
                <a:cs typeface="Impact"/>
                <a:sym typeface="Impact"/>
              </a:rPr>
              <a:t>Lemon vs Kurtzman</a:t>
            </a:r>
          </a:p>
        </p:txBody>
      </p:sp>
      <p:sp>
        <p:nvSpPr>
          <p:cNvPr id="184" name="Shape 184"/>
          <p:cNvSpPr txBox="1">
            <a:spLocks noGrp="1"/>
          </p:cNvSpPr>
          <p:nvPr>
            <p:ph type="body" idx="4294967295"/>
          </p:nvPr>
        </p:nvSpPr>
        <p:spPr>
          <a:xfrm>
            <a:off x="838200" y="1676400"/>
            <a:ext cx="7239000" cy="4190999"/>
          </a:xfrm>
          <a:prstGeom prst="rect">
            <a:avLst/>
          </a:prstGeom>
          <a:noFill/>
          <a:ln>
            <a:noFill/>
          </a:ln>
        </p:spPr>
        <p:txBody>
          <a:bodyPr lIns="91425" tIns="45700" rIns="91425" bIns="45700" anchor="ctr" anchorCtr="0">
            <a:noAutofit/>
          </a:bodyPr>
          <a:lstStyle/>
          <a:p>
            <a:pPr marL="273050" marR="0" lvl="0" indent="-273050" algn="l" rtl="0">
              <a:lnSpc>
                <a:spcPct val="80000"/>
              </a:lnSpc>
              <a:spcBef>
                <a:spcPts val="0"/>
              </a:spcBef>
              <a:spcAft>
                <a:spcPts val="0"/>
              </a:spcAft>
              <a:buClr>
                <a:schemeClr val="accent1"/>
              </a:buClr>
              <a:buSzPct val="100000"/>
              <a:buFont typeface="Arial"/>
              <a:buChar char="•"/>
            </a:pPr>
            <a:r>
              <a:rPr lang="en-US" sz="2400" b="0" i="0" u="none" strike="noStrike" cap="none">
                <a:solidFill>
                  <a:schemeClr val="dk2"/>
                </a:solidFill>
                <a:latin typeface="Times New Roman"/>
                <a:ea typeface="Times New Roman"/>
                <a:cs typeface="Times New Roman"/>
                <a:sym typeface="Times New Roman"/>
              </a:rPr>
              <a:t>Supreme Court goes back and forth on the issue!</a:t>
            </a:r>
          </a:p>
          <a:p>
            <a:pPr marL="593725" marR="0" lvl="1" indent="-276225" algn="l" rtl="0">
              <a:lnSpc>
                <a:spcPct val="80000"/>
              </a:lnSpc>
              <a:spcBef>
                <a:spcPts val="440"/>
              </a:spcBef>
              <a:spcAft>
                <a:spcPts val="0"/>
              </a:spcAft>
              <a:buClr>
                <a:schemeClr val="accent1"/>
              </a:buClr>
              <a:buSzPct val="100000"/>
              <a:buFont typeface="Arial"/>
              <a:buChar char="•"/>
            </a:pPr>
            <a:r>
              <a:rPr lang="en-US" sz="2200" b="0" i="0" u="none" strike="noStrike" cap="none">
                <a:solidFill>
                  <a:srgbClr val="F51420"/>
                </a:solidFill>
                <a:latin typeface="Times New Roman"/>
                <a:ea typeface="Times New Roman"/>
                <a:cs typeface="Times New Roman"/>
                <a:sym typeface="Times New Roman"/>
              </a:rPr>
              <a:t>Lemon v. Kurtzman: </a:t>
            </a:r>
            <a:r>
              <a:rPr lang="en-US" sz="2200" b="0" i="0" u="none" strike="noStrike" cap="none">
                <a:solidFill>
                  <a:schemeClr val="dk2"/>
                </a:solidFill>
                <a:latin typeface="Times New Roman"/>
                <a:ea typeface="Times New Roman"/>
                <a:cs typeface="Times New Roman"/>
                <a:sym typeface="Times New Roman"/>
              </a:rPr>
              <a:t>In 1971, Supreme Court set forth a three-part test, as to whether government violates the Establishment Clause:</a:t>
            </a:r>
          </a:p>
          <a:p>
            <a:pPr marL="868362" marR="0" lvl="2" indent="-233362" algn="l" rtl="0">
              <a:lnSpc>
                <a:spcPct val="80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The policy’s purpose must be secular.</a:t>
            </a:r>
          </a:p>
          <a:p>
            <a:pPr marL="868362" marR="0" lvl="2" indent="-233362" algn="l" rtl="0">
              <a:lnSpc>
                <a:spcPct val="80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It’s  primary effect must neither advance nor inhibit religion.</a:t>
            </a:r>
          </a:p>
          <a:p>
            <a:pPr marL="868362" marR="0" lvl="2" indent="-233362" algn="l" rtl="0">
              <a:lnSpc>
                <a:spcPct val="80000"/>
              </a:lnSpc>
              <a:spcBef>
                <a:spcPts val="400"/>
              </a:spcBef>
              <a:spcAft>
                <a:spcPts val="0"/>
              </a:spcAft>
              <a:buClr>
                <a:schemeClr val="accent1"/>
              </a:buClr>
              <a:buSzPct val="100000"/>
              <a:buFont typeface="Arial"/>
              <a:buChar char="•"/>
            </a:pPr>
            <a:r>
              <a:rPr lang="en-US" sz="2000" b="0" i="0" u="none" strike="noStrike" cap="none">
                <a:solidFill>
                  <a:schemeClr val="dk2"/>
                </a:solidFill>
                <a:latin typeface="Times New Roman"/>
                <a:ea typeface="Times New Roman"/>
                <a:cs typeface="Times New Roman"/>
                <a:sym typeface="Times New Roman"/>
              </a:rPr>
              <a:t>It cannot foster “excessive entanglement” of government and religion.</a:t>
            </a:r>
          </a:p>
        </p:txBody>
      </p:sp>
    </p:spTree>
  </p:cSld>
  <p:clrMapOvr>
    <a:masterClrMapping/>
  </p:clrMapOvr>
</p:sld>
</file>

<file path=ppt/theme/theme1.xml><?xml version="1.0" encoding="utf-8"?>
<a:theme xmlns:a="http://schemas.openxmlformats.org/drawingml/2006/main" name="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2314</Words>
  <Application>Microsoft Office PowerPoint</Application>
  <PresentationFormat>On-screen Show (4:3)</PresentationFormat>
  <Paragraphs>205</Paragraphs>
  <Slides>43</Slides>
  <Notes>43</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43</vt:i4>
      </vt:variant>
    </vt:vector>
  </HeadingPairs>
  <TitlesOfParts>
    <vt:vector size="52" baseType="lpstr">
      <vt:lpstr>Arial</vt:lpstr>
      <vt:lpstr>Georgia</vt:lpstr>
      <vt:lpstr>Impact</vt:lpstr>
      <vt:lpstr>Times New Roman</vt:lpstr>
      <vt:lpstr>NewsPrint</vt:lpstr>
      <vt:lpstr>1_NewsPrint</vt:lpstr>
      <vt:lpstr>2_NewsPrint</vt:lpstr>
      <vt:lpstr>3_NewsPrint</vt:lpstr>
      <vt:lpstr>4_NewsPrint</vt:lpstr>
      <vt:lpstr>First Amendment: What is “Freedom of Religion”?</vt:lpstr>
      <vt:lpstr>LSWYK</vt:lpstr>
      <vt:lpstr>The Bill of Rights</vt:lpstr>
      <vt:lpstr>History of Religious Freedom</vt:lpstr>
      <vt:lpstr>Religious Freedom Before the  Bill of Rights</vt:lpstr>
      <vt:lpstr>Religion &amp; the Constitution</vt:lpstr>
      <vt:lpstr>Religion &amp; the Constitution</vt:lpstr>
      <vt:lpstr>Establishment Clause</vt:lpstr>
      <vt:lpstr>Lemon vs Kurtzman</vt:lpstr>
      <vt:lpstr>Lemon vs Kurtzman</vt:lpstr>
      <vt:lpstr>Lemon vs Kurtzman</vt:lpstr>
      <vt:lpstr>Lemon vs Kurtzman</vt:lpstr>
      <vt:lpstr>Test</vt:lpstr>
      <vt:lpstr>Religion &amp; Schools</vt:lpstr>
      <vt:lpstr>Parochaid</vt:lpstr>
      <vt:lpstr>School Prayer</vt:lpstr>
      <vt:lpstr>Equal Access</vt:lpstr>
      <vt:lpstr>Free Exercise Clause</vt:lpstr>
      <vt:lpstr>Belief v. Action</vt:lpstr>
      <vt:lpstr>The Test</vt:lpstr>
      <vt:lpstr>Violations of Free Exercise</vt:lpstr>
      <vt:lpstr>2nd Amendment</vt:lpstr>
      <vt:lpstr>2nd Amendment</vt:lpstr>
      <vt:lpstr>3rd Amendment</vt:lpstr>
      <vt:lpstr>4th Amendment</vt:lpstr>
      <vt:lpstr>What is the Purpose</vt:lpstr>
      <vt:lpstr>Exclusionary Rule</vt:lpstr>
      <vt:lpstr>Search and Seizure</vt:lpstr>
      <vt:lpstr>Expectation of Privacy</vt:lpstr>
      <vt:lpstr>Probable Cause</vt:lpstr>
      <vt:lpstr>Do they ever NOT need Probable Cause?</vt:lpstr>
      <vt:lpstr>Reynolds Case</vt:lpstr>
      <vt:lpstr>Reynolds vs US</vt:lpstr>
      <vt:lpstr>6th Amendment</vt:lpstr>
      <vt:lpstr>Gideon vs Wainwright</vt:lpstr>
      <vt:lpstr>Gideon vs Wainwright</vt:lpstr>
      <vt:lpstr>7th Amendment</vt:lpstr>
      <vt:lpstr>8th Amendment</vt:lpstr>
      <vt:lpstr>9th Amendment</vt:lpstr>
      <vt:lpstr>10th Amendment</vt:lpstr>
      <vt:lpstr>14th Amendment</vt:lpstr>
      <vt:lpstr>Unit #3 Vocabulary</vt:lpstr>
      <vt:lpstr>Test Corrections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Amendment: What is “Freedom of Religion”?</dc:title>
  <cp:lastModifiedBy>BRITTANY HOLMAN</cp:lastModifiedBy>
  <cp:revision>1</cp:revision>
  <dcterms:modified xsi:type="dcterms:W3CDTF">2016-10-06T20:43:13Z</dcterms:modified>
</cp:coreProperties>
</file>